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06400" y="696913"/>
            <a:ext cx="61991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ea0bf73253_0_1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gea0bf73253_0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C.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 Raymond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1703d6e84f_0_276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g11703d6e84f_0_276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1703d6e84f_0_279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4" name="Google Shape;494;g11703d6e84f_0_279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55db40f0fb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g155db40f0fb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55db40f0fb_1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g155db40f0fb_1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55db40f0fb_1_3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2" name="Google Shape;552;g155db40f0fb_1_3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55db40f0fb_1_4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0" name="Google Shape;570;g155db40f0fb_1_4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1043b289756_0_1426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8" name="Google Shape;588;g1043b289756_0_142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Questions (Reflect on Data, Conversations and Voting Process)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	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Data: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With all of data that was shared with you, which data point has stayed with you? Cual dato, la impresiona mas?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Conversations: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Did you go in there with an area of focus in mind, but then changed your mind?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yes, what did you change your mind about and what helped you change your mind?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no, why was this important for you?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Voting Process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was your experience going through this voting process?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Visioning: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Lato"/>
              <a:buChar char="○"/>
            </a:pPr>
            <a:r>
              <a:rPr lang="en-GB" sz="1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Now that you know that _______________________ is going to be the local focus area and ______________ is going to be the Regional focus area, what more do you want to know about this focus area?</a:t>
            </a:r>
            <a:endParaRPr sz="16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excites you about the potential to work on ________________ both locally and regionally?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91e8b299f7_0_1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6" name="Google Shape;596;g91e8b299f7_0_1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043b289756_0_23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4" name="Google Shape;604;g1043b289756_0_2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043b289756_0_23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2" name="Google Shape;612;g1043b289756_0_23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a3b2f2cad5_0_1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ga3b2f2cad5_0_1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C.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99adf5d316_1_6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0" name="Google Shape;620;g99adf5d316_1_6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46896240ee_0_25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6" name="Google Shape;626;g146896240ee_0_25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46896240ee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2" name="Google Shape;632;g146896240ee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146896240ee_0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9" name="Google Shape;639;g146896240ee_0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46896240ee_0_2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6" name="Google Shape;646;g146896240ee_0_2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146896240ee_0_2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4" name="Google Shape;654;g146896240ee_0_2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46896240ee_0_3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2" name="Google Shape;662;g146896240ee_0_3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146896240ee_0_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0" name="Google Shape;670;g146896240ee_0_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146896240ee_0_4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8" name="Google Shape;678;g146896240ee_0_4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146896240ee_0_55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6" name="Google Shape;686;g146896240ee_0_5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1703d6e84f_0_228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g11703d6e84f_0_228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46896240ee_0_6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4" name="Google Shape;694;g146896240ee_0_6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146896240ee_0_6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2" name="Google Shape;702;g146896240ee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146896240ee_0_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0" name="Google Shape;710;g146896240ee_0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146896240ee_0_8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9" name="Google Shape;719;g146896240ee_0_8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13deda408f5_0_17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6" name="Google Shape;726;g13deda408f5_0_17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1703d6e84f_0_32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2" name="Google Shape;732;g11703d6e84f_0_32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Alma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1703d6e84f_0_229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g11703d6e84f_0_229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1703d6e84f_0_230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g11703d6e84f_0_230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1703d6e84f_0_231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g11703d6e84f_0_23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1703d6e84f_0_234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g11703d6e84f_0_234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1703d6e84f_0_271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g11703d6e84f_0_271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1703d6e84f_0_27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g11703d6e84f_0_27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