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Martha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 Raymond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043b289756_0_14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Questions (Reflect on Data, Conversations and Voting Process)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Data: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all of data that was shared with you, which data point has stayed with you? Cual dato, la impresiona mas?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Conversations: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Did you go in there with an area of focus in mind, but then changed your mind?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yes, what did you change your mind about and what helped you change your mind?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no, why was this important for you?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Voting Process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was your experience going through this voting process?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Visioning: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Now that you know that _______________________ is going to be the local focus area and ______________ is going to be the Regional focus area, what more do you want to know about this focus area?</a:t>
            </a: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excites you about the potential to work on ________________ both locally and regionally?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Martha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Alma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6ee8a53943_0_14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6ee8a53943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Alma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2" name="Google Shape;672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4" name="Google Shape;704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8" name="Google Shape;728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