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 Raymond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55db40f0fb_1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155db40f0fb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55db40f0fb_1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55db40f0fb_1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5db40f0fb_1_3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155db40f0fb_1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5db40f0fb_1_4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55db40f0fb_1_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6ee8a53943_0_14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6ee8a53943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46896240ee_0_25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146896240ee_0_25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46896240ee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146896240e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46896240ee_0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146896240ee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46896240ee_0_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g146896240e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46896240ee_0_2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g146896240ee_0_2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46896240ee_0_3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146896240ee_0_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46896240ee_0_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146896240ee_0_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46896240ee_0_4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146896240ee_0_4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 / 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46896240ee_0_5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g146896240ee_0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46896240ee_0_6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146896240ee_0_6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46896240ee_0_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146896240ee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46896240ee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146896240ee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46896240ee_0_8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146896240ee_0_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3deda408f5_0_17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13deda408f5_0_17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