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91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a0bf73253_0_1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ea0bf73253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1703d6e84f_0_276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11703d6e84f_0_276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1703d6e84f_0_279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11703d6e84f_0_279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55db40f0fb_1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g155db40f0fb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55db40f0fb_1_1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155db40f0fb_1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5db40f0fb_1_3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155db40f0fb_1_3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55db40f0fb_1_4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155db40f0fb_1_4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043b289756_0_142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1043b289756_0_142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Sonia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 (Reflect on Data, Conversations and Voting Process)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Data: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all of data that was shared with you, which data point has stayed with you? Cual dato, la impresiona mas?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Conversations: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Did you go in there with an area of focus in mind, but then changed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yes, what did you change your mind about and what helped you change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no, why was this important for you?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Voting Process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was your experience going through this voting process?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Visioning: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Now that you know that _______________________ is going to be the local focus area and ______________ is going to be the Regional focus area, what more do you want to know about this focus area?</a:t>
            </a: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excites you about the potential to work on ________________ both locally and regionally?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91e8b299f7_0_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91e8b299f7_0_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043b289756_0_23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g1043b289756_0_23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043b289756_0_23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g1043b289756_0_23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3b2f2cad5_0_13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a3b2f2cad5_0_1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D.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9adf5d316_1_6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g99adf5d316_1_6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 &amp; Carlos (or Alejandra Castillo)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6ee8a53943_0_14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g16ee8a53943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46896240ee_0_25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g146896240ee_0_25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46896240ee_0_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g146896240ee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46896240ee_0_1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g146896240ee_0_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46896240ee_0_2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g146896240ee_0_2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46896240ee_0_2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g146896240ee_0_2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46896240ee_0_34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g146896240ee_0_3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46896240ee_0_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g146896240ee_0_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46896240ee_0_4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g146896240ee_0_4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703d6e84f_0_228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11703d6e84f_0_228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46896240ee_0_5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g146896240ee_0_5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46896240ee_0_6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5" name="Google Shape;695;g146896240ee_0_6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46896240ee_0_6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g146896240ee_0_6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46896240ee_0_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g146896240ee_0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46896240ee_0_8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g146896240ee_0_8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3deda408f5_0_178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g13deda408f5_0_17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Amelia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703d6e84f_0_229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11703d6e84f_0_229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703d6e84f_0_230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11703d6e84f_0_230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703d6e84f_0_231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1703d6e84f_0_23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703d6e84f_0_234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11703d6e84f_0_234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703d6e84f_0_271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11703d6e84f_0_27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703d6e84f_0_27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11703d6e84f_0_27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 - 2/27</a:t>
            </a:r>
            <a:b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Edith - 3/2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