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406400" y="696913"/>
            <a:ext cx="61991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ea0bf73253_0_1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gea0bf73253_0_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1703d6e84f_0_276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7" name="Google Shape;477;g11703d6e84f_0_276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1703d6e84f_0_279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9" name="Google Shape;499;g11703d6e84f_0_279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55db40f0fb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5" name="Google Shape;525;g155db40f0fb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155db40f0fb_1_1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0" name="Google Shape;540;g155db40f0fb_1_1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55db40f0fb_1_3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6" name="Google Shape;556;g155db40f0fb_1_3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55db40f0fb_1_4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3" name="Google Shape;573;g155db40f0fb_1_4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043b289756_0_1426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0" name="Google Shape;590;g1043b289756_0_142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(lunes) / Ale D. (Jueves)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lang="en-GB" sz="1600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The agenda is calculated for 2 hours and  28 minutes.  32 minutes extra/La agenda está calculada para 2 horas y 28 minutos. 32 minutos extra.</a:t>
            </a:r>
            <a:endParaRPr sz="1600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91e8b299f7_0_17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8" name="Google Shape;598;g91e8b299f7_0_1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1043b289756_0_232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6" name="Google Shape;606;g1043b289756_0_23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(lunes) / Ale D. (jueves)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043b289756_0_23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4" name="Google Shape;614;g1043b289756_0_23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 (lunes) / Ale D. (jueves)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a3b2f2cad5_0_13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ga3b2f2cad5_0_1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99adf5d316_1_63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2" name="Google Shape;622;g99adf5d316_1_6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 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217fb8175df_0_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8" name="Google Shape;628;g217fb8175df_0_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146896240ee_0_25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3" name="Google Shape;633;g146896240ee_0_25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 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146896240ee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9" name="Google Shape;639;g146896240ee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146896240ee_0_1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6" name="Google Shape;646;g146896240ee_0_1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146896240ee_0_2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3" name="Google Shape;653;g146896240ee_0_2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46896240ee_0_2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1" name="Google Shape;661;g146896240ee_0_2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146896240ee_0_3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9" name="Google Shape;669;g146896240ee_0_3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146896240ee_0_4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7" name="Google Shape;677;g146896240ee_0_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146896240ee_0_4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5" name="Google Shape;685;g146896240ee_0_4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1703d6e84f_0_228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g11703d6e84f_0_228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146896240ee_0_55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3" name="Google Shape;693;g146896240ee_0_55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146896240ee_0_6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1" name="Google Shape;701;g146896240ee_0_6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146896240ee_0_6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9" name="Google Shape;709;g146896240ee_0_6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146896240ee_0_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7" name="Google Shape;717;g146896240ee_0_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146896240ee_0_8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6" name="Google Shape;726;g146896240ee_0_8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13deda408f5_0_17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3" name="Google Shape;733;g13deda408f5_0_17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1703d6e84f_0_229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7" name="Google Shape;377;g11703d6e84f_0_229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1703d6e84f_0_230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g11703d6e84f_0_230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1703d6e84f_0_231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5" name="Google Shape;395;g11703d6e84f_0_231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1703d6e84f_0_234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4" name="Google Shape;424;g11703d6e84f_0_234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1703d6e84f_0_271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9" name="Google Shape;439;g11703d6e84f_0_271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1703d6e84f_0_274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" name="Google Shape;457;g11703d6e84f_0_27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