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82" r:id="rId7"/>
    <p:sldMasterId id="2147483699" r:id="rId8"/>
    <p:sldMasterId id="2147483716" r:id="rId9"/>
    <p:sldMasterId id="2147483733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</p:sldIdLst>
  <p:sldSz cy="5143500" cx="9144000"/>
  <p:notesSz cx="7010400" cy="9296400"/>
  <p:embeddedFontLst>
    <p:embeddedFont>
      <p:font typeface="Raleway"/>
      <p:regular r:id="rId70"/>
      <p:bold r:id="rId71"/>
      <p:italic r:id="rId72"/>
      <p:boldItalic r:id="rId73"/>
    </p:embeddedFont>
    <p:embeddedFont>
      <p:font typeface="Roboto Black"/>
      <p:bold r:id="rId74"/>
      <p:boldItalic r:id="rId75"/>
    </p:embeddedFont>
    <p:embeddedFont>
      <p:font typeface="Staatliches"/>
      <p:regular r:id="rId76"/>
    </p:embeddedFont>
    <p:embeddedFont>
      <p:font typeface="Roboto Condensed"/>
      <p:regular r:id="rId77"/>
      <p:bold r:id="rId78"/>
      <p:italic r:id="rId79"/>
      <p:boldItalic r:id="rId80"/>
    </p:embeddedFont>
    <p:embeddedFont>
      <p:font typeface="Montserrat Light"/>
      <p:regular r:id="rId81"/>
      <p:bold r:id="rId82"/>
      <p:italic r:id="rId83"/>
      <p:boldItalic r:id="rId84"/>
    </p:embeddedFont>
    <p:embeddedFont>
      <p:font typeface="Libre Franklin Medium"/>
      <p:regular r:id="rId85"/>
      <p:bold r:id="rId86"/>
      <p:italic r:id="rId87"/>
      <p:boldItalic r:id="rId88"/>
    </p:embeddedFont>
    <p:embeddedFont>
      <p:font typeface="Montserrat SemiBold"/>
      <p:regular r:id="rId89"/>
      <p:bold r:id="rId90"/>
      <p:italic r:id="rId91"/>
      <p:boldItalic r:id="rId92"/>
    </p:embeddedFont>
    <p:embeddedFont>
      <p:font typeface="Economica"/>
      <p:regular r:id="rId93"/>
      <p:bold r:id="rId94"/>
      <p:italic r:id="rId95"/>
      <p:boldItalic r:id="rId96"/>
    </p:embeddedFont>
    <p:embeddedFont>
      <p:font typeface="Libre Franklin"/>
      <p:regular r:id="rId97"/>
      <p:bold r:id="rId98"/>
      <p:italic r:id="rId99"/>
      <p:boldItalic r:id="rId100"/>
    </p:embeddedFont>
    <p:embeddedFont>
      <p:font typeface="Roboto"/>
      <p:regular r:id="rId101"/>
      <p:bold r:id="rId102"/>
      <p:italic r:id="rId103"/>
      <p:boldItalic r:id="rId104"/>
    </p:embeddedFont>
    <p:embeddedFont>
      <p:font typeface="Montserrat"/>
      <p:regular r:id="rId105"/>
      <p:bold r:id="rId106"/>
      <p:italic r:id="rId107"/>
      <p:boldItalic r:id="rId108"/>
    </p:embeddedFont>
    <p:embeddedFont>
      <p:font typeface="Lato"/>
      <p:regular r:id="rId109"/>
      <p:bold r:id="rId110"/>
      <p:italic r:id="rId111"/>
      <p:boldItalic r:id="rId112"/>
    </p:embeddedFont>
    <p:embeddedFont>
      <p:font typeface="Cabin"/>
      <p:regular r:id="rId113"/>
      <p:bold r:id="rId114"/>
      <p:italic r:id="rId115"/>
      <p:boldItalic r:id="rId116"/>
    </p:embeddedFont>
    <p:embeddedFont>
      <p:font typeface="Montserrat Medium"/>
      <p:regular r:id="rId117"/>
      <p:bold r:id="rId118"/>
      <p:italic r:id="rId119"/>
      <p:boldItalic r:id="rId120"/>
    </p:embeddedFont>
    <p:embeddedFont>
      <p:font typeface="Tahoma"/>
      <p:regular r:id="rId121"/>
      <p:bold r:id="rId122"/>
    </p:embeddedFont>
    <p:embeddedFont>
      <p:font typeface="Spectral"/>
      <p:regular r:id="rId123"/>
      <p:bold r:id="rId124"/>
      <p:italic r:id="rId125"/>
      <p:boldItalic r:id="rId126"/>
    </p:embeddedFont>
    <p:embeddedFont>
      <p:font typeface="Passion One"/>
      <p:regular r:id="rId127"/>
      <p:bold r:id="rId128"/>
    </p:embeddedFont>
    <p:embeddedFont>
      <p:font typeface="Arial Black"/>
      <p:regular r:id="rId129"/>
    </p:embeddedFont>
    <p:embeddedFont>
      <p:font typeface="Open Sans"/>
      <p:regular r:id="rId130"/>
      <p:bold r:id="rId131"/>
      <p:italic r:id="rId132"/>
      <p:boldItalic r:id="rId1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134" roundtripDataSignature="AMtx7miRvQGN69dQOAztrvHdyUepmiHU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287AEC4-4D49-45E2-8BD9-E4646D585005}">
  <a:tblStyle styleId="{9287AEC4-4D49-45E2-8BD9-E4646D58500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font" Target="fonts/Montserrat-italic.fntdata"/><Relationship Id="rId106" Type="http://schemas.openxmlformats.org/officeDocument/2006/relationships/font" Target="fonts/Montserrat-bold.fntdata"/><Relationship Id="rId105" Type="http://schemas.openxmlformats.org/officeDocument/2006/relationships/font" Target="fonts/Montserrat-regular.fntdata"/><Relationship Id="rId104" Type="http://schemas.openxmlformats.org/officeDocument/2006/relationships/font" Target="fonts/Roboto-boldItalic.fntdata"/><Relationship Id="rId109" Type="http://schemas.openxmlformats.org/officeDocument/2006/relationships/font" Target="fonts/Lato-regular.fntdata"/><Relationship Id="rId108" Type="http://schemas.openxmlformats.org/officeDocument/2006/relationships/font" Target="fonts/Montserrat-boldItalic.fntdata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3" Type="http://schemas.openxmlformats.org/officeDocument/2006/relationships/font" Target="fonts/Roboto-italic.fntdata"/><Relationship Id="rId102" Type="http://schemas.openxmlformats.org/officeDocument/2006/relationships/font" Target="fonts/Roboto-bold.fntdata"/><Relationship Id="rId101" Type="http://schemas.openxmlformats.org/officeDocument/2006/relationships/font" Target="fonts/Roboto-regular.fntdata"/><Relationship Id="rId100" Type="http://schemas.openxmlformats.org/officeDocument/2006/relationships/font" Target="fonts/LibreFranklin-boldItalic.fnt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29" Type="http://schemas.openxmlformats.org/officeDocument/2006/relationships/font" Target="fonts/ArialBlack-regular.fntdata"/><Relationship Id="rId128" Type="http://schemas.openxmlformats.org/officeDocument/2006/relationships/font" Target="fonts/PassionOne-bold.fntdata"/><Relationship Id="rId127" Type="http://schemas.openxmlformats.org/officeDocument/2006/relationships/font" Target="fonts/PassionOne-regular.fntdata"/><Relationship Id="rId126" Type="http://schemas.openxmlformats.org/officeDocument/2006/relationships/font" Target="fonts/Spectral-boldItalic.fntdata"/><Relationship Id="rId26" Type="http://schemas.openxmlformats.org/officeDocument/2006/relationships/slide" Target="slides/slide15.xml"/><Relationship Id="rId121" Type="http://schemas.openxmlformats.org/officeDocument/2006/relationships/font" Target="fonts/Tahoma-regular.fntdata"/><Relationship Id="rId25" Type="http://schemas.openxmlformats.org/officeDocument/2006/relationships/slide" Target="slides/slide14.xml"/><Relationship Id="rId120" Type="http://schemas.openxmlformats.org/officeDocument/2006/relationships/font" Target="fonts/MontserratMedium-boldItalic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125" Type="http://schemas.openxmlformats.org/officeDocument/2006/relationships/font" Target="fonts/Spectral-italic.fntdata"/><Relationship Id="rId29" Type="http://schemas.openxmlformats.org/officeDocument/2006/relationships/slide" Target="slides/slide18.xml"/><Relationship Id="rId124" Type="http://schemas.openxmlformats.org/officeDocument/2006/relationships/font" Target="fonts/Spectral-bold.fntdata"/><Relationship Id="rId123" Type="http://schemas.openxmlformats.org/officeDocument/2006/relationships/font" Target="fonts/Spectral-regular.fntdata"/><Relationship Id="rId122" Type="http://schemas.openxmlformats.org/officeDocument/2006/relationships/font" Target="fonts/Tahoma-bold.fntdata"/><Relationship Id="rId95" Type="http://schemas.openxmlformats.org/officeDocument/2006/relationships/font" Target="fonts/Economica-italic.fntdata"/><Relationship Id="rId94" Type="http://schemas.openxmlformats.org/officeDocument/2006/relationships/font" Target="fonts/Economica-bold.fntdata"/><Relationship Id="rId97" Type="http://schemas.openxmlformats.org/officeDocument/2006/relationships/font" Target="fonts/LibreFranklin-regular.fntdata"/><Relationship Id="rId96" Type="http://schemas.openxmlformats.org/officeDocument/2006/relationships/font" Target="fonts/Economica-boldItalic.fntdata"/><Relationship Id="rId11" Type="http://schemas.openxmlformats.org/officeDocument/2006/relationships/notesMaster" Target="notesMasters/notesMaster1.xml"/><Relationship Id="rId99" Type="http://schemas.openxmlformats.org/officeDocument/2006/relationships/font" Target="fonts/LibreFranklin-italic.fntdata"/><Relationship Id="rId10" Type="http://schemas.openxmlformats.org/officeDocument/2006/relationships/slideMaster" Target="slideMasters/slideMaster6.xml"/><Relationship Id="rId98" Type="http://schemas.openxmlformats.org/officeDocument/2006/relationships/font" Target="fonts/LibreFranklin-bold.fnt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font" Target="fonts/MontserratSemiBold-italic.fntdata"/><Relationship Id="rId90" Type="http://schemas.openxmlformats.org/officeDocument/2006/relationships/font" Target="fonts/MontserratSemiBold-bold.fntdata"/><Relationship Id="rId93" Type="http://schemas.openxmlformats.org/officeDocument/2006/relationships/font" Target="fonts/Economica-regular.fntdata"/><Relationship Id="rId92" Type="http://schemas.openxmlformats.org/officeDocument/2006/relationships/font" Target="fonts/MontserratSemiBold-boldItalic.fntdata"/><Relationship Id="rId118" Type="http://schemas.openxmlformats.org/officeDocument/2006/relationships/font" Target="fonts/MontserratMedium-bold.fntdata"/><Relationship Id="rId117" Type="http://schemas.openxmlformats.org/officeDocument/2006/relationships/font" Target="fonts/MontserratMedium-regular.fntdata"/><Relationship Id="rId116" Type="http://schemas.openxmlformats.org/officeDocument/2006/relationships/font" Target="fonts/Cabin-boldItalic.fntdata"/><Relationship Id="rId115" Type="http://schemas.openxmlformats.org/officeDocument/2006/relationships/font" Target="fonts/Cabin-italic.fntdata"/><Relationship Id="rId119" Type="http://schemas.openxmlformats.org/officeDocument/2006/relationships/font" Target="fonts/MontserratMedium-italic.fntdata"/><Relationship Id="rId15" Type="http://schemas.openxmlformats.org/officeDocument/2006/relationships/slide" Target="slides/slide4.xml"/><Relationship Id="rId110" Type="http://schemas.openxmlformats.org/officeDocument/2006/relationships/font" Target="fonts/Lato-bold.fntdata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font" Target="fonts/Cabin-bold.fntdata"/><Relationship Id="rId18" Type="http://schemas.openxmlformats.org/officeDocument/2006/relationships/slide" Target="slides/slide7.xml"/><Relationship Id="rId113" Type="http://schemas.openxmlformats.org/officeDocument/2006/relationships/font" Target="fonts/Cabin-regular.fntdata"/><Relationship Id="rId112" Type="http://schemas.openxmlformats.org/officeDocument/2006/relationships/font" Target="fonts/Lato-boldItalic.fntdata"/><Relationship Id="rId111" Type="http://schemas.openxmlformats.org/officeDocument/2006/relationships/font" Target="fonts/Lato-italic.fntdata"/><Relationship Id="rId84" Type="http://schemas.openxmlformats.org/officeDocument/2006/relationships/font" Target="fonts/MontserratLight-boldItalic.fntdata"/><Relationship Id="rId83" Type="http://schemas.openxmlformats.org/officeDocument/2006/relationships/font" Target="fonts/MontserratLight-italic.fntdata"/><Relationship Id="rId86" Type="http://schemas.openxmlformats.org/officeDocument/2006/relationships/font" Target="fonts/LibreFranklinMedium-bold.fntdata"/><Relationship Id="rId85" Type="http://schemas.openxmlformats.org/officeDocument/2006/relationships/font" Target="fonts/LibreFranklinMedium-regular.fntdata"/><Relationship Id="rId88" Type="http://schemas.openxmlformats.org/officeDocument/2006/relationships/font" Target="fonts/LibreFranklinMedium-boldItalic.fntdata"/><Relationship Id="rId87" Type="http://schemas.openxmlformats.org/officeDocument/2006/relationships/font" Target="fonts/LibreFranklinMedium-italic.fntdata"/><Relationship Id="rId89" Type="http://schemas.openxmlformats.org/officeDocument/2006/relationships/font" Target="fonts/MontserratSemiBold-regular.fntdata"/><Relationship Id="rId80" Type="http://schemas.openxmlformats.org/officeDocument/2006/relationships/font" Target="fonts/RobotoCondensed-boldItalic.fntdata"/><Relationship Id="rId82" Type="http://schemas.openxmlformats.org/officeDocument/2006/relationships/font" Target="fonts/MontserratLight-bold.fntdata"/><Relationship Id="rId81" Type="http://schemas.openxmlformats.org/officeDocument/2006/relationships/font" Target="fonts/MontserratLight-regular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Raleway-boldItalic.fntdata"/><Relationship Id="rId72" Type="http://schemas.openxmlformats.org/officeDocument/2006/relationships/font" Target="fonts/Raleway-italic.fntdata"/><Relationship Id="rId75" Type="http://schemas.openxmlformats.org/officeDocument/2006/relationships/font" Target="fonts/RobotoBlack-boldItalic.fntdata"/><Relationship Id="rId74" Type="http://schemas.openxmlformats.org/officeDocument/2006/relationships/font" Target="fonts/RobotoBlack-bold.fntdata"/><Relationship Id="rId77" Type="http://schemas.openxmlformats.org/officeDocument/2006/relationships/font" Target="fonts/RobotoCondensed-regular.fntdata"/><Relationship Id="rId76" Type="http://schemas.openxmlformats.org/officeDocument/2006/relationships/font" Target="fonts/Staatliches-regular.fntdata"/><Relationship Id="rId79" Type="http://schemas.openxmlformats.org/officeDocument/2006/relationships/font" Target="fonts/RobotoCondensed-italic.fntdata"/><Relationship Id="rId78" Type="http://schemas.openxmlformats.org/officeDocument/2006/relationships/font" Target="fonts/RobotoCondensed-bold.fntdata"/><Relationship Id="rId71" Type="http://schemas.openxmlformats.org/officeDocument/2006/relationships/font" Target="fonts/Raleway-bold.fntdata"/><Relationship Id="rId70" Type="http://schemas.openxmlformats.org/officeDocument/2006/relationships/font" Target="fonts/Raleway-regular.fntdata"/><Relationship Id="rId132" Type="http://schemas.openxmlformats.org/officeDocument/2006/relationships/font" Target="fonts/OpenSans-italic.fntdata"/><Relationship Id="rId131" Type="http://schemas.openxmlformats.org/officeDocument/2006/relationships/font" Target="fonts/OpenSans-bold.fntdata"/><Relationship Id="rId130" Type="http://schemas.openxmlformats.org/officeDocument/2006/relationships/font" Target="fonts/OpenSans-regular.fntdata"/><Relationship Id="rId134" Type="http://customschemas.google.com/relationships/presentationmetadata" Target="metadata"/><Relationship Id="rId133" Type="http://schemas.openxmlformats.org/officeDocument/2006/relationships/font" Target="fonts/OpenSans-boldItalic.fntdata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3" name="Google Shape;993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1" name="Google Shape;1111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3" name="Google Shape;1133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9" name="Google Shape;1159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4" name="Google Shape;1174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0" name="Google Shape;1190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7" name="Google Shape;1207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26086a390f4_1_183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4" name="Google Shape;1224;g26086a390f4_1_18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Amerlia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2" name="Google Shape;1232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0" name="Google Shape;1240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8" name="Google Shape;1248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9" name="Google Shape;999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6" name="Google Shape;1256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4" name="Google Shape;1264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1" name="Google Shape;1271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8" name="Google Shape;1278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4" name="Google Shape;1284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1" name="Google Shape;1291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8" name="Google Shape;1298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6" name="Google Shape;1306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4" name="Google Shape;1314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2" name="Google Shape;1322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5" name="Google Shape;1005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0" name="Google Shape;1330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8" name="Google Shape;1338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6" name="Google Shape;1346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4" name="Google Shape;1354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2" name="Google Shape;1362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1" name="Google Shape;1371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26086a390f4_2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8" name="Google Shape;1378;g26086a390f4_2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6" name="Google Shape;1386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2" name="Google Shape;1392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Denise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8" name="Google Shape;1398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Denise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1" name="Google Shape;1011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b78cf624b0_1_1467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8" name="Google Shape;1408;g2b78cf624b0_1_146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2b78cf624b0_1_1513:notes"/>
          <p:cNvSpPr txBox="1"/>
          <p:nvPr>
            <p:ph idx="1" type="body"/>
          </p:nvPr>
        </p:nvSpPr>
        <p:spPr>
          <a:xfrm>
            <a:off x="934720" y="4415790"/>
            <a:ext cx="51411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ACTRICES Y ACTORES </a:t>
            </a:r>
            <a:endParaRPr/>
          </a:p>
        </p:txBody>
      </p:sp>
      <p:sp>
        <p:nvSpPr>
          <p:cNvPr id="1455" name="Google Shape;1455;g2b78cf624b0_1_1513:notes"/>
          <p:cNvSpPr/>
          <p:nvPr>
            <p:ph idx="2" type="sldImg"/>
          </p:nvPr>
        </p:nvSpPr>
        <p:spPr>
          <a:xfrm>
            <a:off x="389467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2b78cf624b0_1_152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VICTOR</a:t>
            </a:r>
            <a:endParaRPr/>
          </a:p>
        </p:txBody>
      </p:sp>
      <p:sp>
        <p:nvSpPr>
          <p:cNvPr id="1464" name="Google Shape;1464;g2b78cf624b0_1_1521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2b78cf624b0_1_15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VICTOR</a:t>
            </a:r>
            <a:endParaRPr/>
          </a:p>
        </p:txBody>
      </p:sp>
      <p:sp>
        <p:nvSpPr>
          <p:cNvPr id="1471" name="Google Shape;1471;g2b78cf624b0_1_1527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2b78cf624b0_1_15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PERSON B - Lawrence</a:t>
            </a:r>
            <a:endParaRPr/>
          </a:p>
        </p:txBody>
      </p:sp>
      <p:sp>
        <p:nvSpPr>
          <p:cNvPr id="1479" name="Google Shape;1479;g2b78cf624b0_1_1534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2b78cf624b0_1_15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PERSON B - Lawrence</a:t>
            </a:r>
            <a:endParaRPr/>
          </a:p>
        </p:txBody>
      </p:sp>
      <p:sp>
        <p:nvSpPr>
          <p:cNvPr id="1487" name="Google Shape;1487;g2b78cf624b0_1_1541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5" name="Google Shape;1495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1" name="Google Shape;1501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6" name="Google Shape;1506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2" name="Google Shape;1512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9" name="Google Shape;1019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2" name="Google Shape;1522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2b78cf624b0_1_18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0" name="Google Shape;1530;g2b78cf624b0_1_18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8" name="Google Shape;1538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4" name="Google Shape;1544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2" name="Google Shape;1552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8" name="Google Shape;1558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4" name="Google Shape;1564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9" name="Google Shape;1569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4" name="Google Shape;1574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9" name="Google Shape;1029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3" name="Google Shape;1073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1" name="Google Shape;1091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21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Image Right Layout 1" showMasterSp="0">
  <p:cSld name="Single Image Right Layout 1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b78cf624b0_1_1810"/>
          <p:cNvSpPr/>
          <p:nvPr>
            <p:ph idx="2" type="pic"/>
          </p:nvPr>
        </p:nvSpPr>
        <p:spPr>
          <a:xfrm>
            <a:off x="4192377" y="0"/>
            <a:ext cx="4977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 Black"/>
              <a:buNone/>
              <a:defRPr b="1" i="0" sz="1100" u="none" cap="none" strike="noStrik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5A8B"/>
              </a:buClr>
              <a:buSzPts val="1400"/>
              <a:buFont typeface="Noto Sans Symbols"/>
              <a:buChar char="▪"/>
              <a:defRPr b="0" i="0" sz="1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•"/>
              <a:defRPr b="0" i="0" sz="1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Montserrat Light"/>
              <a:buChar char="•"/>
              <a:defRPr b="0" i="0" sz="1100" u="none" cap="none" strike="noStrik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Montserrat Light"/>
              <a:buChar char="•"/>
              <a:defRPr b="0" i="0" sz="1100" u="none" cap="none" strike="noStrik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Montserrat Light"/>
              <a:buChar char="•"/>
              <a:defRPr b="0" i="0" sz="1100" u="none" cap="none" strike="noStrik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marR="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Montserrat Light"/>
              <a:buChar char="•"/>
              <a:defRPr b="0" i="0" sz="1100" u="none" cap="none" strike="noStrik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973" name="Google Shape;973;g2b78cf624b0_1_1810"/>
          <p:cNvSpPr/>
          <p:nvPr/>
        </p:nvSpPr>
        <p:spPr>
          <a:xfrm>
            <a:off x="8193360" y="4619625"/>
            <a:ext cx="86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797979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g2b78cf624b0_1_1810"/>
          <p:cNvSpPr/>
          <p:nvPr/>
        </p:nvSpPr>
        <p:spPr>
          <a:xfrm>
            <a:off x="8834042" y="4827421"/>
            <a:ext cx="2067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 Black"/>
              <a:buNone/>
            </a:pPr>
            <a:fld id="{00000000-1234-1234-1234-123412341234}" type="slidenum">
              <a:rPr b="1" i="0" lang="en-GB" sz="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‹#›</a:t>
            </a:fld>
            <a:r>
              <a:rPr b="1" i="0" lang="en-GB" sz="900" u="none" cap="none" strike="noStrike">
                <a:solidFill>
                  <a:srgbClr val="005A8B"/>
                </a:solidFill>
                <a:latin typeface="Arial Black"/>
                <a:ea typeface="Arial Black"/>
                <a:cs typeface="Arial Black"/>
                <a:sym typeface="Arial Black"/>
              </a:rPr>
              <a:t>￼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5" name="Google Shape;975;g2b78cf624b0_1_18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67162" y="4827421"/>
            <a:ext cx="766763" cy="185738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g2b78cf624b0_1_1810"/>
          <p:cNvSpPr txBox="1"/>
          <p:nvPr>
            <p:ph type="title"/>
          </p:nvPr>
        </p:nvSpPr>
        <p:spPr>
          <a:xfrm>
            <a:off x="480060" y="686639"/>
            <a:ext cx="32691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34275" spcFirstLastPara="1" rIns="19050" wrap="square" tIns="1905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A8B"/>
              </a:buClr>
              <a:buSzPts val="3300"/>
              <a:buFont typeface="Arial Black"/>
              <a:buNone/>
              <a:defRPr b="1" i="0" sz="3300">
                <a:solidFill>
                  <a:srgbClr val="005A8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700"/>
              <a:buNone/>
              <a:defRPr/>
            </a:lvl9pPr>
          </a:lstStyle>
          <a:p/>
        </p:txBody>
      </p:sp>
      <p:sp>
        <p:nvSpPr>
          <p:cNvPr id="977" name="Google Shape;977;g2b78cf624b0_1_1810"/>
          <p:cNvSpPr txBox="1"/>
          <p:nvPr>
            <p:ph idx="1" type="body"/>
          </p:nvPr>
        </p:nvSpPr>
        <p:spPr>
          <a:xfrm>
            <a:off x="480060" y="2153028"/>
            <a:ext cx="3269100" cy="24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  <a:defRPr b="0" i="0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1" i="0" sz="1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400"/>
              <a:buChar char="▪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9pPr>
          </a:lstStyle>
          <a:p/>
        </p:txBody>
      </p:sp>
      <p:sp>
        <p:nvSpPr>
          <p:cNvPr id="978" name="Google Shape;978;g2b78cf624b0_1_1810"/>
          <p:cNvSpPr txBox="1"/>
          <p:nvPr>
            <p:ph idx="3" type="body"/>
          </p:nvPr>
        </p:nvSpPr>
        <p:spPr>
          <a:xfrm>
            <a:off x="480060" y="404071"/>
            <a:ext cx="3269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95C08"/>
              </a:buClr>
              <a:buSzPts val="800"/>
              <a:buFont typeface="Arial"/>
              <a:buNone/>
              <a:defRPr b="1" i="0" sz="900">
                <a:solidFill>
                  <a:srgbClr val="E95C0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-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1400"/>
              <a:buFont typeface="Arial"/>
              <a:buChar char="-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260350" lvl="5" marL="27432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6pPr>
            <a:lvl7pPr indent="-260350" lvl="6" marL="32004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7pPr>
            <a:lvl8pPr indent="-260350" lvl="7" marL="36576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8pPr>
            <a:lvl9pPr indent="-260350" lvl="8" marL="4114800" rtl="0" algn="l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rgbClr val="5E5E5E"/>
              </a:buClr>
              <a:buSzPts val="5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 title and description"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b78cf624b0_1_18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g2b78cf624b0_1_18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/>
        </p:txBody>
      </p:sp>
      <p:sp>
        <p:nvSpPr>
          <p:cNvPr id="982" name="Google Shape;982;g2b78cf624b0_1_18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983" name="Google Shape;983;g2b78cf624b0_1_18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4" name="Google Shape;984;g2b78cf624b0_1_18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buClr>
                <a:schemeClr val="dk2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b78cf624b0_1_1824"/>
          <p:cNvSpPr txBox="1"/>
          <p:nvPr>
            <p:ph type="title"/>
          </p:nvPr>
        </p:nvSpPr>
        <p:spPr>
          <a:xfrm>
            <a:off x="374073" y="214955"/>
            <a:ext cx="83544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47A8E"/>
              </a:buClr>
              <a:buSzPts val="3000"/>
              <a:buFont typeface="Libre Franklin Medium"/>
              <a:buNone/>
              <a:defRPr b="1" sz="3000">
                <a:solidFill>
                  <a:srgbClr val="447A8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87" name="Google Shape;987;g2b78cf624b0_1_1824"/>
          <p:cNvSpPr txBox="1"/>
          <p:nvPr>
            <p:ph idx="1" type="body"/>
          </p:nvPr>
        </p:nvSpPr>
        <p:spPr>
          <a:xfrm>
            <a:off x="374073" y="1384300"/>
            <a:ext cx="8354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ibre Franklin Medium"/>
              <a:buNone/>
              <a:defRPr b="1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8" name="Google Shape;988;g2b78cf624b0_1_1824"/>
          <p:cNvSpPr txBox="1"/>
          <p:nvPr>
            <p:ph idx="12" type="sldNum"/>
          </p:nvPr>
        </p:nvSpPr>
        <p:spPr>
          <a:xfrm>
            <a:off x="7744344" y="4844840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rtl="0" algn="r">
              <a:spcBef>
                <a:spcPts val="0"/>
              </a:spcBef>
              <a:buNone/>
              <a:defRPr b="1" sz="9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89" name="Google Shape;989;g2b78cf624b0_1_1824"/>
          <p:cNvCxnSpPr/>
          <p:nvPr/>
        </p:nvCxnSpPr>
        <p:spPr>
          <a:xfrm>
            <a:off x="472044" y="898607"/>
            <a:ext cx="82563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picture containing text, clock&#10;&#10;Description automatically generated" id="990" name="Google Shape;990;g2b78cf624b0_1_18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0881" y="4755698"/>
            <a:ext cx="1400452" cy="33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6086a390f4_1_231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7" name="Google Shape;187;g26086a390f4_1_231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8" name="Google Shape;188;g26086a390f4_1_2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89" name="Google Shape;189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g26086a390f4_1_2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26086a390f4_1_2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4" name="Google Shape;194;g26086a390f4_1_2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g26086a390f4_1_2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g26086a390f4_1_2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g26086a390f4_1_2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g26086a390f4_1_2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086a390f4_1_19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g26086a390f4_1_1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g26086a390f4_1_1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g26086a390f4_1_1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g26086a390f4_1_1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g26086a390f4_1_1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26086a390f4_1_1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Google Shape;208;g26086a390f4_1_1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9" name="Google Shape;209;g26086a390f4_1_1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0" name="Google Shape;210;g26086a390f4_1_1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1" name="Google Shape;211;g26086a390f4_1_1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6086a390f4_1_206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g26086a390f4_1_206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5" name="Google Shape;215;g26086a390f4_1_20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" name="Google Shape;216;g26086a390f4_1_20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26086a390f4_1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g26086a390f4_1_20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26086a390f4_1_20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26086a390f4_1_20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" name="Google Shape;221;g26086a390f4_1_20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g26086a390f4_1_20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g26086a390f4_1_20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" name="Google Shape;224;g26086a390f4_1_20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086a390f4_1_2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26086a390f4_1_2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6086a390f4_1_2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9" name="Google Shape;229;g26086a390f4_1_2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30" name="Google Shape;230;g26086a390f4_1_2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g26086a390f4_1_2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26086a390f4_1_2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g26086a390f4_1_2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4" name="Google Shape;234;g26086a390f4_1_2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5" name="Google Shape;235;g26086a390f4_1_2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6" name="Google Shape;236;g26086a390f4_1_2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6086a390f4_1_24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9" name="Google Shape;239;g26086a390f4_1_2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g26086a390f4_1_24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g26086a390f4_1_2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g26086a390f4_1_24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3" name="Google Shape;243;g26086a390f4_1_24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4" name="Google Shape;244;g26086a390f4_1_24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5" name="Google Shape;245;g26086a390f4_1_24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6" name="Google Shape;246;g26086a390f4_1_24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g26086a390f4_1_24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8" name="Google Shape;248;g26086a390f4_1_24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6086a390f4_1_258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1" name="Google Shape;251;g26086a390f4_1_258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2" name="Google Shape;252;g26086a390f4_1_258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3" name="Google Shape;253;g26086a390f4_1_25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4" name="Google Shape;254;g26086a390f4_1_25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6086a390f4_1_2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g26086a390f4_1_25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26086a390f4_1_25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26086a390f4_1_25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9" name="Google Shape;259;g26086a390f4_1_25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g26086a390f4_1_25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1" name="Google Shape;261;g26086a390f4_1_25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2" name="Google Shape;262;g26086a390f4_1_25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6086a390f4_1_2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g26086a390f4_1_27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6" name="Google Shape;266;g26086a390f4_1_2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g26086a390f4_1_2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8" name="Google Shape;268;g26086a390f4_1_2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086a390f4_1_27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1" name="Google Shape;271;g26086a390f4_1_278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6086a390f4_1_27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26086a390f4_1_2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g26086a390f4_1_27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g26086a390f4_1_27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g26086a390f4_1_27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7" name="Google Shape;277;g26086a390f4_1_27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g26086a390f4_1_27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26086a390f4_1_27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26086a390f4_1_27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6086a390f4_1_290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3" name="Google Shape;283;g26086a390f4_1_2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4" name="Google Shape;284;g26086a390f4_1_29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g26086a390f4_1_2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g26086a390f4_1_29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7" name="Google Shape;287;g26086a390f4_1_29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g26086a390f4_1_29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9" name="Google Shape;289;g26086a390f4_1_29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g26086a390f4_1_29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26086a390f4_1_29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26086a390f4_1_29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086a390f4_1_30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6086a390f4_1_30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6" name="Google Shape;296;g26086a390f4_1_30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7" name="Google Shape;297;g26086a390f4_1_30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g26086a390f4_1_30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g26086a390f4_1_30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g26086a390f4_1_30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g26086a390f4_1_30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2" name="Google Shape;302;g26086a390f4_1_3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6086a390f4_1_3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g26086a390f4_1_312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6" name="Google Shape;306;g26086a390f4_1_31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g26086a390f4_1_3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g26086a390f4_1_31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9" name="Google Shape;309;g26086a390f4_1_31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0" name="Google Shape;310;g26086a390f4_1_31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1" name="Google Shape;311;g26086a390f4_1_31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g26086a390f4_1_31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3" name="Google Shape;313;g26086a390f4_1_31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4" name="Google Shape;314;g26086a390f4_1_31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26086a390f4_1_324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6086a390f4_1_3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8" name="Google Shape;318;g26086a390f4_1_324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9" name="Google Shape;319;g26086a390f4_1_3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g26086a390f4_1_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g26086a390f4_1_3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g26086a390f4_1_3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g26086a390f4_1_3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" name="Google Shape;324;g26086a390f4_1_3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5" name="Google Shape;325;g26086a390f4_1_3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g26086a390f4_1_3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g26086a390f4_1_3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26086a390f4_1_337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6086a390f4_1_337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6086a390f4_1_337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2" name="Google Shape;332;g26086a390f4_1_337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3" name="Google Shape;333;g26086a390f4_1_3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4" name="Google Shape;334;g26086a390f4_1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6086a390f4_1_344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6086a390f4_1_344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8" name="Google Shape;338;g26086a390f4_1_344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6086a390f4_1_34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6086a390f4_1_348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2" name="Google Shape;342;g26086a390f4_1_348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43" name="Google Shape;343;g26086a390f4_1_34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4" name="Google Shape;344;g26086a390f4_1_3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5" name="Google Shape;345;g26086a390f4_1_34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g26086a390f4_1_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g26086a390f4_1_34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g26086a390f4_1_34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g26086a390f4_1_34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g26086a390f4_1_34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g26086a390f4_1_34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g26086a390f4_1_34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g26086a390f4_1_34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6086a390f4_1_363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26086a390f4_1_363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6086a390f4_1_5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26086a390f4_1_5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6086a390f4_1_556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5" name="Google Shape;365;g26086a390f4_1_5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66" name="Google Shape;366;g26086a390f4_1_5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g26086a390f4_1_5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8" name="Google Shape;368;g26086a390f4_1_5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9" name="Google Shape;369;g26086a390f4_1_5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0" name="Google Shape;370;g26086a390f4_1_5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g26086a390f4_1_5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2" name="Google Shape;372;g26086a390f4_1_5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086a390f4_1_568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5" name="Google Shape;375;g26086a390f4_1_5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6" name="Google Shape;376;g26086a390f4_1_5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g26086a390f4_1_5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g26086a390f4_1_5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9" name="Google Shape;379;g26086a390f4_1_5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0" name="Google Shape;380;g26086a390f4_1_5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1" name="Google Shape;381;g26086a390f4_1_5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2" name="Google Shape;382;g26086a390f4_1_5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3" name="Google Shape;383;g26086a390f4_1_5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4" name="Google Shape;384;g26086a390f4_1_5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6086a390f4_1_5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7" name="Google Shape;387;g26086a390f4_1_580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6086a390f4_1_5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26086a390f4_1_5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26086a390f4_1_5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1" name="Google Shape;391;g26086a390f4_1_5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2" name="Google Shape;392;g26086a390f4_1_5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3" name="Google Shape;393;g26086a390f4_1_5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g26086a390f4_1_5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g26086a390f4_1_5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g26086a390f4_1_5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6086a390f4_1_592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9" name="Google Shape;399;g26086a390f4_1_592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00" name="Google Shape;400;g26086a390f4_1_59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1" name="Google Shape;401;g26086a390f4_1_59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g26086a390f4_1_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g26086a390f4_1_59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4" name="Google Shape;404;g26086a390f4_1_59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5" name="Google Shape;405;g26086a390f4_1_59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6" name="Google Shape;406;g26086a390f4_1_59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g26086a390f4_1_59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g26086a390f4_1_59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g26086a390f4_1_59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6086a390f4_1_60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6086a390f4_1_605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3" name="Google Shape;413;g26086a390f4_1_605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14" name="Google Shape;414;g26086a390f4_1_60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5" name="Google Shape;415;g26086a390f4_1_60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g26086a390f4_1_60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7" name="Google Shape;417;g26086a390f4_1_60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g26086a390f4_1_60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9" name="Google Shape;419;g26086a390f4_1_6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6086a390f4_1_615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2" name="Google Shape;422;g26086a390f4_1_615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3" name="Google Shape;423;g26086a390f4_1_6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24" name="Google Shape;424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5" name="Google Shape;425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6" name="Google Shape;426;g26086a390f4_1_61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g26086a390f4_1_6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9" name="Google Shape;429;g26086a390f4_1_61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0" name="Google Shape;430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1" name="Google Shape;431;g26086a390f4_1_61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Google Shape;432;g26086a390f4_1_61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3" name="Google Shape;433;g26086a390f4_1_61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4" name="Google Shape;434;g26086a390f4_1_61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6086a390f4_1_630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7" name="Google Shape;437;g26086a390f4_1_630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8" name="Google Shape;438;g26086a390f4_1_630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9" name="Google Shape;439;g26086a390f4_1_6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0" name="Google Shape;440;g26086a390f4_1_6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26086a390f4_1_6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6086a390f4_1_6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g26086a390f4_1_6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g26086a390f4_1_6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g26086a390f4_1_6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g26086a390f4_1_6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g26086a390f4_1_6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8" name="Google Shape;448;g26086a390f4_1_6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6086a390f4_1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1" name="Google Shape;451;g26086a390f4_1_644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2" name="Google Shape;452;g26086a390f4_1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6086a390f4_1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26086a390f4_1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5" name="Google Shape;455;g26086a390f4_1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6" name="Google Shape;456;g26086a390f4_1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6086a390f4_1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g26086a390f4_1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6086a390f4_1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g26086a390f4_1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6086a390f4_1_65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3" name="Google Shape;463;g26086a390f4_1_6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4" name="Google Shape;464;g26086a390f4_1_6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g26086a390f4_1_6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6" name="Google Shape;466;g26086a390f4_1_6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g26086a390f4_1_6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g26086a390f4_1_6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g26086a390f4_1_6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g26086a390f4_1_6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1" name="Google Shape;471;g26086a390f4_1_6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g26086a390f4_1_6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6086a390f4_1_668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5" name="Google Shape;475;g26086a390f4_1_6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g26086a390f4_1_6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6086a390f4_1_6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g26086a390f4_1_6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g26086a390f4_1_6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g26086a390f4_1_6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g26086a390f4_1_6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g26086a390f4_1_6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g26086a390f4_1_6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26086a390f4_1_6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6086a390f4_1_680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6086a390f4_1_6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g26086a390f4_1_680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26086a390f4_1_6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6086a390f4_1_6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g26086a390f4_1_6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g26086a390f4_1_6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g26086a390f4_1_6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g26086a390f4_1_6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g26086a390f4_1_6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g26086a390f4_1_6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g26086a390f4_1_6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26086a390f4_1_693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6086a390f4_1_693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6086a390f4_1_693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2" name="Google Shape;502;g26086a390f4_1_693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3" name="Google Shape;503;g26086a390f4_1_69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g26086a390f4_1_6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6086a390f4_1_700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6086a390f4_1_700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08" name="Google Shape;508;g26086a390f4_1_700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6086a390f4_1_70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6086a390f4_1_704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2" name="Google Shape;512;g26086a390f4_1_704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g26086a390f4_1_70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g26086a390f4_1_70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5" name="Google Shape;515;g26086a390f4_1_70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g26086a390f4_1_7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g26086a390f4_1_70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8" name="Google Shape;518;g26086a390f4_1_70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g26086a390f4_1_70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g26086a390f4_1_70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g26086a390f4_1_70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g26086a390f4_1_70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g26086a390f4_1_70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6086a390f4_1_719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6086a390f4_1_719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6086a390f4_1_7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9" name="Google Shape;529;g26086a390f4_1_7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0" name="Google Shape;530;g26086a390f4_1_7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g26086a390f4_1_7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g26086a390f4_1_7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1" name="Google Shape;541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42" name="Google Shape;542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3" name="Google Shape;543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4" name="Google Shape;544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5" name="Google Shape;545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1" name="Google Shape;551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2" name="Google Shape;552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5" name="Google Shape;555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6" name="Google Shape;556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7" name="Google Shape;557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8" name="Google Shape;558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9" name="Google Shape;559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0" name="Google Shape;560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3" name="Google Shape;563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7" name="Google Shape;567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9" name="Google Shape;569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0" name="Google Shape;570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1" name="Google Shape;571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2" name="Google Shape;572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5" name="Google Shape;575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6" name="Google Shape;576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7" name="Google Shape;577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0" name="Google Shape;580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2" name="Google Shape;582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5" name="Google Shape;585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9" name="Google Shape;589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90" name="Google Shape;590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1" name="Google Shape;591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2" name="Google Shape;592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3" name="Google Shape;593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4" name="Google Shape;594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95" name="Google Shape;595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8" name="Google Shape;598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99" name="Google Shape;599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600" name="Google Shape;600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1" name="Google Shape;601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2" name="Google Shape;602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5" name="Google Shape;605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6" name="Google Shape;606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7" name="Google Shape;607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8" name="Google Shape;608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3" name="Google Shape;613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4" name="Google Shape;614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5" name="Google Shape;615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6" name="Google Shape;616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9" name="Google Shape;619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0" name="Google Shape;620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1" name="Google Shape;621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2" name="Google Shape;622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3" name="Google Shape;623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4" name="Google Shape;624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7" name="Google Shape;627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8" name="Google Shape;628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1" name="Google Shape;631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3" name="Google Shape;633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4" name="Google Shape;634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5" name="Google Shape;635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6" name="Google Shape;636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9" name="Google Shape;639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0" name="Google Shape;640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2" name="Google Shape;642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3" name="Google Shape;643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4" name="Google Shape;644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5" name="Google Shape;645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6" name="Google Shape;646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7" name="Google Shape;647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8" name="Google Shape;648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1" name="Google Shape;651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2" name="Google Shape;652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5" name="Google Shape;655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6" name="Google Shape;656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7" name="Google Shape;657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8" name="Google Shape;658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9" name="Google Shape;659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0" name="Google Shape;660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4" name="Google Shape;664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5" name="Google Shape;665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7" name="Google Shape;667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8" name="Google Shape;668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9" name="Google Shape;669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0" name="Google Shape;670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1" name="Google Shape;671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2" name="Google Shape;672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3" name="Google Shape;673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8" name="Google Shape;678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79" name="Google Shape;679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0" name="Google Shape;680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84" name="Google Shape;684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8" name="Google Shape;688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9" name="Google Shape;689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0" name="Google Shape;690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1" name="Google Shape;691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4" name="Google Shape;694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5" name="Google Shape;695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6" name="Google Shape;696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7" name="Google Shape;697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8" name="Google Shape;698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9" name="Google Shape;699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5" name="Google Shape;705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6" name="Google Shape;706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7" name="Google Shape;707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8" name="Google Shape;708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b78cf624b0_1_1552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5" name="Google Shape;715;g2b78cf624b0_1_1552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6" name="Google Shape;716;g2b78cf624b0_1_15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17" name="Google Shape;717;g2b78cf624b0_1_155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8" name="Google Shape;718;g2b78cf624b0_1_155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9" name="Google Shape;719;g2b78cf624b0_1_155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g2b78cf624b0_1_15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1" name="Google Shape;721;g2b78cf624b0_1_155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2" name="Google Shape;722;g2b78cf624b0_1_155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3" name="Google Shape;723;g2b78cf624b0_1_155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4" name="Google Shape;724;g2b78cf624b0_1_155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5" name="Google Shape;725;g2b78cf624b0_1_155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6" name="Google Shape;726;g2b78cf624b0_1_155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7" name="Google Shape;727;g2b78cf624b0_1_155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b78cf624b0_1_1567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0" name="Google Shape;730;g2b78cf624b0_1_156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1" name="Google Shape;731;g2b78cf624b0_1_156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" name="Google Shape;732;g2b78cf624b0_1_15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3" name="Google Shape;733;g2b78cf624b0_1_156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4" name="Google Shape;734;g2b78cf624b0_1_156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5" name="Google Shape;735;g2b78cf624b0_1_156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6" name="Google Shape;736;g2b78cf624b0_1_156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Google Shape;737;g2b78cf624b0_1_156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8" name="Google Shape;738;g2b78cf624b0_1_156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9" name="Google Shape;739;g2b78cf624b0_1_156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b78cf624b0_1_157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42" name="Google Shape;742;g2b78cf624b0_1_157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43" name="Google Shape;743;g2b78cf624b0_1_157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4" name="Google Shape;744;g2b78cf624b0_1_157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g2b78cf624b0_1_15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6" name="Google Shape;746;g2b78cf624b0_1_157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7" name="Google Shape;747;g2b78cf624b0_1_157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8" name="Google Shape;748;g2b78cf624b0_1_157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9" name="Google Shape;749;g2b78cf624b0_1_157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0" name="Google Shape;750;g2b78cf624b0_1_157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1" name="Google Shape;751;g2b78cf624b0_1_157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2" name="Google Shape;752;g2b78cf624b0_1_157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b78cf624b0_1_159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g2b78cf624b0_1_159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6" name="Google Shape;756;g2b78cf624b0_1_159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57" name="Google Shape;757;g2b78cf624b0_1_159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8" name="Google Shape;758;g2b78cf624b0_1_159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g2b78cf624b0_1_159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0" name="Google Shape;760;g2b78cf624b0_1_159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1" name="Google Shape;761;g2b78cf624b0_1_159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62" name="Google Shape;762;g2b78cf624b0_1_1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b78cf624b0_1_160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5" name="Google Shape;765;g2b78cf624b0_1_160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2b78cf624b0_1_160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g2b78cf624b0_1_16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g2b78cf624b0_1_160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9" name="Google Shape;769;g2b78cf624b0_1_160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0" name="Google Shape;770;g2b78cf624b0_1_160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1" name="Google Shape;771;g2b78cf624b0_1_160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2" name="Google Shape;772;g2b78cf624b0_1_160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3" name="Google Shape;773;g2b78cf624b0_1_160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4" name="Google Shape;774;g2b78cf624b0_1_160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b78cf624b0_1_161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7" name="Google Shape;777;g2b78cf624b0_1_161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8" name="Google Shape;778;g2b78cf624b0_1_161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9" name="Google Shape;779;g2b78cf624b0_1_16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0" name="Google Shape;780;g2b78cf624b0_1_161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1" name="Google Shape;781;g2b78cf624b0_1_16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2" name="Google Shape;782;g2b78cf624b0_1_161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3" name="Google Shape;783;g2b78cf624b0_1_161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4" name="Google Shape;784;g2b78cf624b0_1_161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5" name="Google Shape;785;g2b78cf624b0_1_161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6" name="Google Shape;786;g2b78cf624b0_1_161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7" name="Google Shape;787;g2b78cf624b0_1_161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8" name="Google Shape;788;g2b78cf624b0_1_161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b78cf624b0_1_1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1" name="Google Shape;791;g2b78cf624b0_1_162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92" name="Google Shape;792;g2b78cf624b0_1_162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g2b78cf624b0_1_16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4" name="Google Shape;794;g2b78cf624b0_1_162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5" name="Google Shape;795;g2b78cf624b0_1_162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6" name="Google Shape;796;g2b78cf624b0_1_162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7" name="Google Shape;797;g2b78cf624b0_1_162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8" name="Google Shape;798;g2b78cf624b0_1_162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g2b78cf624b0_1_162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0" name="Google Shape;800;g2b78cf624b0_1_162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b78cf624b0_1_164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3" name="Google Shape;803;g2b78cf624b0_1_16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4" name="Google Shape;804;g2b78cf624b0_1_164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5" name="Google Shape;805;g2b78cf624b0_1_16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6" name="Google Shape;806;g2b78cf624b0_1_164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7" name="Google Shape;807;g2b78cf624b0_1_164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8" name="Google Shape;808;g2b78cf624b0_1_164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9" name="Google Shape;809;g2b78cf624b0_1_164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0" name="Google Shape;810;g2b78cf624b0_1_164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1" name="Google Shape;811;g2b78cf624b0_1_164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2" name="Google Shape;812;g2b78cf624b0_1_164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b78cf624b0_1_165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5" name="Google Shape;815;g2b78cf624b0_1_16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g2b78cf624b0_1_165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7" name="Google Shape;817;g2b78cf624b0_1_16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818" name="Google Shape;818;g2b78cf624b0_1_165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9" name="Google Shape;819;g2b78cf624b0_1_165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Google Shape;820;g2b78cf624b0_1_165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1" name="Google Shape;821;g2b78cf624b0_1_165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2" name="Google Shape;822;g2b78cf624b0_1_165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3" name="Google Shape;823;g2b78cf624b0_1_165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4" name="Google Shape;824;g2b78cf624b0_1_165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b78cf624b0_1_166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7" name="Google Shape;827;g2b78cf624b0_1_166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8" name="Google Shape;828;g2b78cf624b0_1_166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g2b78cf624b0_1_16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g2b78cf624b0_1_166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1" name="Google Shape;831;g2b78cf624b0_1_166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2" name="Google Shape;832;g2b78cf624b0_1_166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3" name="Google Shape;833;g2b78cf624b0_1_166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4" name="Google Shape;834;g2b78cf624b0_1_166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5" name="Google Shape;835;g2b78cf624b0_1_166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6" name="Google Shape;836;g2b78cf624b0_1_166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g2b78cf624b0_1_167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2b78cf624b0_1_167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0" name="Google Shape;840;g2b78cf624b0_1_167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1" name="Google Shape;841;g2b78cf624b0_1_167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g2b78cf624b0_1_16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g2b78cf624b0_1_167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4" name="Google Shape;844;g2b78cf624b0_1_167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5" name="Google Shape;845;g2b78cf624b0_1_167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6" name="Google Shape;846;g2b78cf624b0_1_167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7" name="Google Shape;847;g2b78cf624b0_1_167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8" name="Google Shape;848;g2b78cf624b0_1_167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9" name="Google Shape;849;g2b78cf624b0_1_167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g2b78cf624b0_1_1689"/>
          <p:cNvPicPr preferRelativeResize="0"/>
          <p:nvPr/>
        </p:nvPicPr>
        <p:blipFill rotWithShape="1">
          <a:blip r:embed="rId2">
            <a:alphaModFix/>
          </a:blip>
          <a:srcRect b="12502" l="-7320" r="7319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2b78cf624b0_1_168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g2b78cf624b0_1_168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4" name="Google Shape;854;g2b78cf624b0_1_168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55" name="Google Shape;855;g2b78cf624b0_1_16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56" name="Google Shape;856;g2b78cf624b0_1_16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b78cf624b0_1_169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g2b78cf624b0_1_169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60" name="Google Shape;860;g2b78cf624b0_1_169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b78cf624b0_1_170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g2b78cf624b0_1_170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4" name="Google Shape;864;g2b78cf624b0_1_170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65" name="Google Shape;865;g2b78cf624b0_1_170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66" name="Google Shape;866;g2b78cf624b0_1_170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7" name="Google Shape;867;g2b78cf624b0_1_170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8" name="Google Shape;868;g2b78cf624b0_1_17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9" name="Google Shape;869;g2b78cf624b0_1_170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0" name="Google Shape;870;g2b78cf624b0_1_170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1" name="Google Shape;871;g2b78cf624b0_1_170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2" name="Google Shape;872;g2b78cf624b0_1_170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3" name="Google Shape;873;g2b78cf624b0_1_170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4" name="Google Shape;874;g2b78cf624b0_1_170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5" name="Google Shape;875;g2b78cf624b0_1_170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b78cf624b0_1_171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g2b78cf624b0_1_171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b78cf624b0_1_17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1" name="Google Shape;881;g2b78cf624b0_1_171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2" name="Google Shape;882;g2b78cf624b0_1_17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3" name="Google Shape;883;g2b78cf624b0_1_17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4" name="Google Shape;884;g2b78cf624b0_1_17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b78cf624b0_1_1728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91" name="Google Shape;891;g2b78cf624b0_1_1728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92" name="Google Shape;892;g2b78cf624b0_1_1728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Font typeface="Spectral"/>
              <a:buNone/>
              <a:defRPr>
                <a:latin typeface="Spectral"/>
                <a:ea typeface="Spectral"/>
                <a:cs typeface="Spectral"/>
                <a:sym typeface="Spectr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93" name="Google Shape;893;g2b78cf624b0_1_1728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94" name="Google Shape;894;g2b78cf624b0_1_17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b78cf624b0_1_1734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97" name="Google Shape;897;g2b78cf624b0_1_1734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98" name="Google Shape;898;g2b78cf624b0_1_173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Font typeface="Spectral"/>
              <a:buNone/>
              <a:defRPr>
                <a:latin typeface="Spectral"/>
                <a:ea typeface="Spectral"/>
                <a:cs typeface="Spectral"/>
                <a:sym typeface="Spectr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99" name="Google Shape;899;g2b78cf624b0_1_17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b78cf624b0_1_173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g2b78cf624b0_1_173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Font typeface="Spectral"/>
              <a:buNone/>
              <a:defRPr>
                <a:latin typeface="Spectral"/>
                <a:ea typeface="Spectral"/>
                <a:cs typeface="Spectral"/>
                <a:sym typeface="Spectr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03" name="Google Shape;903;g2b78cf624b0_1_173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4" name="Google Shape;904;g2b78cf624b0_1_17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b78cf624b0_1_174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07" name="Google Shape;907;g2b78cf624b0_1_1744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08" name="Google Shape;908;g2b78cf624b0_1_1744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09" name="Google Shape;909;g2b78cf624b0_1_17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b78cf624b0_1_174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12" name="Google Shape;912;g2b78cf624b0_1_17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78cf624b0_1_175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15" name="Google Shape;915;g2b78cf624b0_1_1752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6" name="Google Shape;916;g2b78cf624b0_1_17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b78cf624b0_1_175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g2b78cf624b0_1_1756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20" name="Google Shape;920;g2b78cf624b0_1_17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b78cf624b0_1_176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3" name="Google Shape;923;g2b78cf624b0_1_176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4" name="Google Shape;924;g2b78cf624b0_1_1760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25" name="Google Shape;925;g2b78cf624b0_1_1760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26" name="Google Shape;926;g2b78cf624b0_1_176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7" name="Google Shape;927;g2b78cf624b0_1_17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b78cf624b0_1_1767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930" name="Google Shape;930;g2b78cf624b0_1_17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b78cf624b0_1_177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g2b78cf624b0_1_1770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4" name="Google Shape;934;g2b78cf624b0_1_1770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5" name="Google Shape;935;g2b78cf624b0_1_17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b78cf624b0_1_17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b78cf624b0_1_1777"/>
          <p:cNvSpPr txBox="1"/>
          <p:nvPr>
            <p:ph type="title"/>
          </p:nvPr>
        </p:nvSpPr>
        <p:spPr>
          <a:xfrm>
            <a:off x="609599" y="457200"/>
            <a:ext cx="63477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0" name="Google Shape;940;g2b78cf624b0_1_1777"/>
          <p:cNvSpPr txBox="1"/>
          <p:nvPr>
            <p:ph idx="1" type="body"/>
          </p:nvPr>
        </p:nvSpPr>
        <p:spPr>
          <a:xfrm>
            <a:off x="609599" y="1620443"/>
            <a:ext cx="63477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41" name="Google Shape;941;g2b78cf624b0_1_1777"/>
          <p:cNvSpPr txBox="1"/>
          <p:nvPr>
            <p:ph idx="10" type="dt"/>
          </p:nvPr>
        </p:nvSpPr>
        <p:spPr>
          <a:xfrm>
            <a:off x="5405258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2" name="Google Shape;942;g2b78cf624b0_1_1777"/>
          <p:cNvSpPr txBox="1"/>
          <p:nvPr>
            <p:ph idx="11" type="ftr"/>
          </p:nvPr>
        </p:nvSpPr>
        <p:spPr>
          <a:xfrm>
            <a:off x="609599" y="4531022"/>
            <a:ext cx="46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3" name="Google Shape;943;g2b78cf624b0_1_1777"/>
          <p:cNvSpPr txBox="1"/>
          <p:nvPr>
            <p:ph idx="12" type="sldNum"/>
          </p:nvPr>
        </p:nvSpPr>
        <p:spPr>
          <a:xfrm>
            <a:off x="6444676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b78cf624b0_1_1783"/>
          <p:cNvSpPr txBox="1"/>
          <p:nvPr>
            <p:ph type="title"/>
          </p:nvPr>
        </p:nvSpPr>
        <p:spPr>
          <a:xfrm>
            <a:off x="609600" y="457200"/>
            <a:ext cx="63477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6" name="Google Shape;946;g2b78cf624b0_1_1783"/>
          <p:cNvSpPr txBox="1"/>
          <p:nvPr>
            <p:ph idx="1" type="body"/>
          </p:nvPr>
        </p:nvSpPr>
        <p:spPr>
          <a:xfrm>
            <a:off x="609600" y="1620442"/>
            <a:ext cx="30882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947" name="Google Shape;947;g2b78cf624b0_1_1783"/>
          <p:cNvSpPr txBox="1"/>
          <p:nvPr>
            <p:ph idx="2" type="body"/>
          </p:nvPr>
        </p:nvSpPr>
        <p:spPr>
          <a:xfrm>
            <a:off x="3869204" y="1620443"/>
            <a:ext cx="30882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948" name="Google Shape;948;g2b78cf624b0_1_1783"/>
          <p:cNvSpPr txBox="1"/>
          <p:nvPr>
            <p:ph idx="10" type="dt"/>
          </p:nvPr>
        </p:nvSpPr>
        <p:spPr>
          <a:xfrm>
            <a:off x="5405258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9" name="Google Shape;949;g2b78cf624b0_1_1783"/>
          <p:cNvSpPr txBox="1"/>
          <p:nvPr>
            <p:ph idx="11" type="ftr"/>
          </p:nvPr>
        </p:nvSpPr>
        <p:spPr>
          <a:xfrm>
            <a:off x="609599" y="4531022"/>
            <a:ext cx="46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0" name="Google Shape;950;g2b78cf624b0_1_1783"/>
          <p:cNvSpPr txBox="1"/>
          <p:nvPr>
            <p:ph idx="12" type="sldNum"/>
          </p:nvPr>
        </p:nvSpPr>
        <p:spPr>
          <a:xfrm>
            <a:off x="6444676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b78cf624b0_1_1790"/>
          <p:cNvSpPr txBox="1"/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953" name="Google Shape;953;g2b78cf624b0_1_1790"/>
          <p:cNvSpPr/>
          <p:nvPr/>
        </p:nvSpPr>
        <p:spPr>
          <a:xfrm flipH="1">
            <a:off x="7354143" y="-9525"/>
            <a:ext cx="2094655" cy="1772747"/>
          </a:xfrm>
          <a:custGeom>
            <a:rect b="b" l="l" r="r" t="t"/>
            <a:pathLst>
              <a:path extrusionOk="0" h="26807" w="31676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b78cf624b0_1_1793"/>
          <p:cNvSpPr txBox="1"/>
          <p:nvPr>
            <p:ph type="title"/>
          </p:nvPr>
        </p:nvSpPr>
        <p:spPr>
          <a:xfrm>
            <a:off x="713225" y="311675"/>
            <a:ext cx="7698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700">
                <a:solidFill>
                  <a:srgbClr val="353056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assion One"/>
              <a:buNone/>
              <a:defRPr sz="30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956" name="Google Shape;956;g2b78cf624b0_1_1793"/>
          <p:cNvSpPr/>
          <p:nvPr/>
        </p:nvSpPr>
        <p:spPr>
          <a:xfrm flipH="1">
            <a:off x="7354143" y="-9525"/>
            <a:ext cx="2094655" cy="1772747"/>
          </a:xfrm>
          <a:custGeom>
            <a:rect b="b" l="l" r="r" t="t"/>
            <a:pathLst>
              <a:path extrusionOk="0" h="26807" w="31676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out Stay Housed">
  <p:cSld name="CUSTOM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b78cf624b0_1_1796"/>
          <p:cNvSpPr/>
          <p:nvPr/>
        </p:nvSpPr>
        <p:spPr>
          <a:xfrm>
            <a:off x="476650" y="476650"/>
            <a:ext cx="8208900" cy="4229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g2b78cf624b0_1_1796"/>
          <p:cNvSpPr txBox="1"/>
          <p:nvPr/>
        </p:nvSpPr>
        <p:spPr>
          <a:xfrm>
            <a:off x="645100" y="612850"/>
            <a:ext cx="4632600" cy="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127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60" name="Google Shape;960;g2b78cf624b0_1_1796"/>
          <p:cNvSpPr txBox="1"/>
          <p:nvPr/>
        </p:nvSpPr>
        <p:spPr>
          <a:xfrm>
            <a:off x="645100" y="2937175"/>
            <a:ext cx="4172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www.stayhousedla.org</a:t>
            </a:r>
            <a:endParaRPr sz="21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127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1-888-694-0040</a:t>
            </a:r>
            <a:endParaRPr sz="21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61" name="Google Shape;961;g2b78cf624b0_1_1796"/>
          <p:cNvPicPr preferRelativeResize="0"/>
          <p:nvPr/>
        </p:nvPicPr>
        <p:blipFill rotWithShape="1">
          <a:blip r:embed="rId2">
            <a:alphaModFix/>
          </a:blip>
          <a:srcRect b="38160" l="0" r="8958" t="0"/>
          <a:stretch/>
        </p:blipFill>
        <p:spPr>
          <a:xfrm>
            <a:off x="5277700" y="291850"/>
            <a:ext cx="3866300" cy="48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g2b78cf624b0_1_1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875" y="3823600"/>
            <a:ext cx="2952000" cy="10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9">
          <p15:clr>
            <a:srgbClr val="FA7B17"/>
          </p15:clr>
        </p15:guide>
        <p15:guide id="2" orient="horz" pos="28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pos="5471">
          <p15:clr>
            <a:srgbClr val="FA7B17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1">
  <p:cSld name="SECTION_HEADER_2_1_1_1"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2b78cf624b0_1_18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A7B17"/>
          </p15:clr>
        </p15:guide>
        <p15:guide id="2" pos="28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b78cf624b0_1_1805"/>
          <p:cNvSpPr txBox="1"/>
          <p:nvPr>
            <p:ph type="title"/>
          </p:nvPr>
        </p:nvSpPr>
        <p:spPr>
          <a:xfrm>
            <a:off x="500063" y="1158627"/>
            <a:ext cx="81438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sz="5300"/>
            </a:lvl1pPr>
            <a:lvl2pPr lvl="1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2pPr>
            <a:lvl3pPr lvl="2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3pPr>
            <a:lvl4pPr lvl="3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4pPr>
            <a:lvl5pPr lvl="4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5pPr>
            <a:lvl6pPr lvl="5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6pPr>
            <a:lvl7pPr lvl="6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7pPr>
            <a:lvl8pPr lvl="7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8pPr>
            <a:lvl9pPr lvl="8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9pPr>
          </a:lstStyle>
          <a:p/>
        </p:txBody>
      </p:sp>
      <p:sp>
        <p:nvSpPr>
          <p:cNvPr id="968" name="Google Shape;968;g2b78cf624b0_1_1805"/>
          <p:cNvSpPr txBox="1"/>
          <p:nvPr>
            <p:ph idx="1" type="body"/>
          </p:nvPr>
        </p:nvSpPr>
        <p:spPr>
          <a:xfrm>
            <a:off x="500063" y="2812852"/>
            <a:ext cx="81438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969" name="Google Shape;969;g2b78cf624b0_1_1805"/>
          <p:cNvSpPr txBox="1"/>
          <p:nvPr>
            <p:ph idx="2" type="body"/>
          </p:nvPr>
        </p:nvSpPr>
        <p:spPr>
          <a:xfrm>
            <a:off x="500063" y="4435391"/>
            <a:ext cx="81438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2pPr>
            <a:lvl3pPr indent="-355600" lvl="2" marL="1371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3pPr>
            <a:lvl4pPr indent="-355600" lvl="3" marL="1828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4pPr>
            <a:lvl5pPr indent="-355600" lvl="4" marL="22860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5pPr>
            <a:lvl6pPr indent="-355600" lvl="5" marL="2743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970" name="Google Shape;970;g2b78cf624b0_1_1805"/>
          <p:cNvSpPr txBox="1"/>
          <p:nvPr>
            <p:ph idx="12" type="sldNum"/>
          </p:nvPr>
        </p:nvSpPr>
        <p:spPr>
          <a:xfrm>
            <a:off x="4464843" y="4808636"/>
            <a:ext cx="2154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sz="9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6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2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2.xml"/><Relationship Id="rId23" Type="http://schemas.openxmlformats.org/officeDocument/2006/relationships/theme" Target="../theme/theme4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9.xml"/><Relationship Id="rId6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6086a390f4_1_1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26086a390f4_1_1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26086a390f4_1_1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6086a390f4_1_5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59" name="Google Shape;359;g26086a390f4_1_5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0" name="Google Shape;360;g26086a390f4_1_5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35" name="Google Shape;535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6" name="Google Shape;536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b78cf624b0_1_15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11" name="Google Shape;711;g2b78cf624b0_1_15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12" name="Google Shape;712;g2b78cf624b0_1_15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rgbClr val="93C47D"/>
        </a:solidFill>
      </p:bgPr>
    </p:bg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b78cf624b0_1_17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87" name="Google Shape;887;g2b78cf624b0_1_172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88" name="Google Shape;888;g2b78cf624b0_1_17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Relationship Id="rId6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Relationship Id="rId4" Type="http://schemas.openxmlformats.org/officeDocument/2006/relationships/image" Target="../media/image3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Relationship Id="rId4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5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Relationship Id="rId4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Relationship Id="rId4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g"/><Relationship Id="rId4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jpg"/><Relationship Id="rId4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Relationship Id="rId4" Type="http://schemas.openxmlformats.org/officeDocument/2006/relationships/image" Target="../media/image4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image" Target="../media/image4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jpg"/><Relationship Id="rId4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Relationship Id="rId4" Type="http://schemas.openxmlformats.org/officeDocument/2006/relationships/image" Target="../media/image55.png"/><Relationship Id="rId5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jpg"/><Relationship Id="rId4" Type="http://schemas.openxmlformats.org/officeDocument/2006/relationships/hyperlink" Target="https://www.lavote.gov/apps/precinctsmaps" TargetMode="External"/><Relationship Id="rId5" Type="http://schemas.openxmlformats.org/officeDocument/2006/relationships/hyperlink" Target="https://www.lavote.gov/vrstatus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g"/><Relationship Id="rId4" Type="http://schemas.openxmlformats.org/officeDocument/2006/relationships/hyperlink" Target="https://voterstatus.sos.ca.gov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jpg"/><Relationship Id="rId4" Type="http://schemas.openxmlformats.org/officeDocument/2006/relationships/hyperlink" Target="https://www.lavote.gov/apps/precinctsmaps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jpg"/><Relationship Id="rId4" Type="http://schemas.openxmlformats.org/officeDocument/2006/relationships/hyperlink" Target="https://www.lavote.gov/apps/precinctsmaps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52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docs.google.com/forms/d/e/1FAIpQLSfueZOFIDF1QvAlfWB8OkZmCchrmOkvpsAF40yB9hLSvfLCzA/viewform" TargetMode="External"/><Relationship Id="rId4" Type="http://schemas.openxmlformats.org/officeDocument/2006/relationships/hyperlink" Target="https://docs.google.com/forms/d/e/1FAIpQLSdgHhSr8j46Yh4DlBmszFYY1ICEny56kdZtG2x-slmhg-6nCw/viewform" TargetMode="External"/><Relationship Id="rId5" Type="http://schemas.openxmlformats.org/officeDocument/2006/relationships/hyperlink" Target="https://docs.google.com/forms/d/e/1FAIpQLSfueZOFIDF1QvAlfWB8OkZmCchrmOkvpsAF40yB9hLSvfLCzA/viewform" TargetMode="External"/><Relationship Id="rId6" Type="http://schemas.openxmlformats.org/officeDocument/2006/relationships/hyperlink" Target="https://docs.google.com/forms/d/e/1FAIpQLSdgHhSr8j46Yh4DlBmszFYY1ICEny56kdZtG2x-slmhg-6nCw/viewform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 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 de Febrero 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 2024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 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 de Febrero 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2024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February 26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2024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February 29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2024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6" name="Google Shape;996;gea0bf73253_0_1"/>
          <p:cNvPicPr preferRelativeResize="0"/>
          <p:nvPr/>
        </p:nvPicPr>
        <p:blipFill rotWithShape="1">
          <a:blip r:embed="rId3">
            <a:alphaModFix/>
          </a:blip>
          <a:srcRect b="40680" l="0" r="13262" t="0"/>
          <a:stretch/>
        </p:blipFill>
        <p:spPr>
          <a:xfrm>
            <a:off x="3389925" y="1145325"/>
            <a:ext cx="5691602" cy="2696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6" name="Google Shape;1116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117" name="Google Shape;1117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18" name="Google Shape;1118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19" name="Google Shape;1119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120" name="Google Shape;1120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1" name="Google Shape;1121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22" name="Google Shape;1122;g11703d6e84f_0_2766" title="Arrow"/>
          <p:cNvCxnSpPr>
            <a:stCxn id="1120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23" name="Google Shape;1123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24" name="Google Shape;1124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25" name="Google Shape;1125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127" name="Google Shape;1127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28" name="Google Shape;1128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29" name="Google Shape;1129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30" name="Google Shape;1130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8" name="Google Shape;1138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1140" name="Google Shape;1140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41" name="Google Shape;1141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42" name="Google Shape;1142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43" name="Google Shape;1143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44" name="Google Shape;1144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145" name="Google Shape;1145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6" name="Google Shape;1146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47" name="Google Shape;1147;g11703d6e84f_0_2791" title="Arrow"/>
          <p:cNvCxnSpPr>
            <a:stCxn id="1145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48" name="Google Shape;1148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49" name="Google Shape;1149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50" name="Google Shape;1150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1" name="Google Shape;1151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153" name="Google Shape;1153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4" name="Google Shape;1154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5" name="Google Shape;1155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6" name="Google Shape;1156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2" name="Google Shape;1162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4" name="Google Shape;1164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65" name="Google Shape;1165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66" name="Google Shape;1166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7" name="Google Shape;1167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8" name="Google Shape;1168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69" name="Google Shape;1169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0" name="Google Shape;1170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71" name="Google Shape;1171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177" name="Google Shape;1177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78" name="Google Shape;1178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79" name="Google Shape;1179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0" name="Google Shape;1180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81" name="Google Shape;1181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2" name="Google Shape;1182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4" name="Google Shape;1184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85" name="Google Shape;1185;g155db40f0fb_1_14"/>
          <p:cNvCxnSpPr>
            <a:stCxn id="1186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7" name="Google Shape;1187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6" name="Google Shape;1186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1192" name="Google Shape;1192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93" name="Google Shape;1193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94" name="Google Shape;1194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95" name="Google Shape;1195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6" name="Google Shape;1196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97" name="Google Shape;1197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8" name="Google Shape;1198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9" name="Google Shape;1199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1" name="Google Shape;1201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2" name="Google Shape;1202;g155db40f0fb_1_30"/>
          <p:cNvCxnSpPr>
            <a:stCxn id="1197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3" name="Google Shape;1203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4" name="Google Shape;1204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210" name="Google Shape;1210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1" name="Google Shape;1211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12" name="Google Shape;1212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3" name="Google Shape;1213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4" name="Google Shape;1214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5" name="Google Shape;1215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6" name="Google Shape;1216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8" name="Google Shape;1218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19" name="Google Shape;1219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0" name="Google Shape;1220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1" name="Google Shape;1221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26086a390f4_1_183"/>
          <p:cNvSpPr txBox="1"/>
          <p:nvPr>
            <p:ph type="title"/>
          </p:nvPr>
        </p:nvSpPr>
        <p:spPr>
          <a:xfrm>
            <a:off x="851175" y="2698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7" name="Google Shape;1227;g26086a390f4_1_183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Partnership/Collaborative &amp; …………....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Housing Now! Coalition Updates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VII.  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VIII.  Next Steps …………………………   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IX.    Community Resource Mobilization ……….….………... 10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     Evaluation…………………….………………………….…………….…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   Closing 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1228" name="Google Shape;1228;g26086a390f4_1_183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Asociaciones/Colaborativas …..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y de la Coalición ¡Vivienda ahora!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VII.       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VIII.      Próximos Pasos …………………………………………….…………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IX.      Movilización de recursos comunitarios …………….…… 10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        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      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229" name="Google Shape;1229;g26086a390f4_1_183"/>
          <p:cNvSpPr txBox="1"/>
          <p:nvPr>
            <p:ph type="title"/>
          </p:nvPr>
        </p:nvSpPr>
        <p:spPr>
          <a:xfrm>
            <a:off x="4832900" y="2803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5" name="Google Shape;1235;g2591c3b3ac1_1_0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IX</a:t>
            </a:r>
            <a:r>
              <a:rPr b="1" lang="en-GB" sz="1000">
                <a:solidFill>
                  <a:schemeClr val="accent6"/>
                </a:solidFill>
              </a:rPr>
              <a:t>.   </a:t>
            </a:r>
            <a:r>
              <a:rPr b="1" lang="en-GB" sz="1000">
                <a:solidFill>
                  <a:srgbClr val="EE2A7B"/>
                </a:solidFill>
              </a:rPr>
              <a:t>Housing Now! Coalition Presentation……………….. 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X.   </a:t>
            </a:r>
            <a:r>
              <a:rPr b="1" lang="en-GB" sz="1000">
                <a:solidFill>
                  <a:schemeClr val="accent6"/>
                </a:solidFill>
                <a:highlight>
                  <a:schemeClr val="lt1"/>
                </a:highlight>
              </a:rPr>
              <a:t>Community Resource Mobilization ………………….…... 5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  Evaluation 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</a:t>
            </a: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1236" name="Google Shape;1236;g2591c3b3ac1_1_0"/>
          <p:cNvSpPr txBox="1"/>
          <p:nvPr>
            <p:ph idx="1" type="body"/>
          </p:nvPr>
        </p:nvSpPr>
        <p:spPr>
          <a:xfrm>
            <a:off x="1758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……………………………….………….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VIII.    </a:t>
            </a:r>
            <a:r>
              <a:rPr b="1" lang="en-GB" sz="1000">
                <a:solidFill>
                  <a:srgbClr val="EE2A7B"/>
                </a:solidFill>
              </a:rPr>
              <a:t>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IX.        Housing Now! Coalicion Presentacion …………………..60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X.         Movilización de recursos comunitarios …………..…… 5 min</a:t>
            </a:r>
            <a:endParaRPr b="1" sz="1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XI.         Evaluación ………………………………………………………………….5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XII.         Cierre	 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237" name="Google Shape;1237;g2591c3b3ac1_1_0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1243" name="Google Shape;1243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1244" name="Google Shape;1244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45" name="Google Shape;1245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251" name="Google Shape;1251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2" name="Google Shape;1252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3" name="Google Shape;1253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02" name="Google Shape;1002;ga3b2f2cad5_0_13"/>
          <p:cNvPicPr preferRelativeResize="0"/>
          <p:nvPr/>
        </p:nvPicPr>
        <p:blipFill rotWithShape="1">
          <a:blip r:embed="rId3">
            <a:alphaModFix/>
          </a:blip>
          <a:srcRect b="0" l="15625" r="15628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259" name="Google Shape;1259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60" name="Google Shape;1260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61" name="Google Shape;1261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1267" name="Google Shape;1267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</a:t>
            </a:r>
            <a:endParaRPr sz="2600"/>
          </a:p>
        </p:txBody>
      </p:sp>
      <p:sp>
        <p:nvSpPr>
          <p:cNvPr id="1268" name="Google Shape;1268;g99adf5d316_1_6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25ae96baacc_0_0"/>
          <p:cNvSpPr txBox="1"/>
          <p:nvPr/>
        </p:nvSpPr>
        <p:spPr>
          <a:xfrm>
            <a:off x="712525" y="932325"/>
            <a:ext cx="84792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highlight>
                  <a:srgbClr val="FFFFFF"/>
                </a:highlight>
                <a:latin typeface="Arial Black"/>
                <a:ea typeface="Arial Black"/>
                <a:cs typeface="Arial Black"/>
                <a:sym typeface="Arial Black"/>
              </a:rPr>
              <a:t>February 2024 is a Leap Year!  It has 29 days.  Fun Facts</a:t>
            </a:r>
            <a:endParaRPr sz="1500">
              <a:highlight>
                <a:srgbClr val="FFFFFF"/>
              </a:highlight>
              <a:latin typeface="Arial Black"/>
              <a:ea typeface="Arial Black"/>
              <a:cs typeface="Arial Black"/>
              <a:sym typeface="Arial Black"/>
            </a:endParaRPr>
          </a:p>
          <a:p>
            <a:pPr indent="-3937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highlight>
                  <a:srgbClr val="FFFFFF"/>
                </a:highlight>
                <a:latin typeface="Arial Black"/>
                <a:ea typeface="Arial Black"/>
                <a:cs typeface="Arial Black"/>
                <a:sym typeface="Arial Black"/>
              </a:rPr>
              <a:t> Febrero de 2024 es un año bisiesto. ¡Tiene 29 días! Datos curiosos</a:t>
            </a:r>
            <a:endParaRPr sz="1500">
              <a:highlight>
                <a:srgbClr val="FFFFFF"/>
              </a:highlight>
              <a:latin typeface="Arial Black"/>
              <a:ea typeface="Arial Black"/>
              <a:cs typeface="Arial Black"/>
              <a:sym typeface="Arial Black"/>
            </a:endParaRPr>
          </a:p>
          <a:p>
            <a:pPr indent="-39370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highlight>
                  <a:srgbClr val="F5F5F5"/>
                </a:highlight>
                <a:latin typeface="Arial Black"/>
                <a:ea typeface="Arial Black"/>
                <a:cs typeface="Arial Black"/>
                <a:sym typeface="Arial Black"/>
              </a:rPr>
              <a:t> ¿Cuáles celebraste? </a:t>
            </a:r>
            <a:r>
              <a:rPr lang="en-GB" sz="1500">
                <a:highlight>
                  <a:srgbClr val="FFFFFF"/>
                </a:highlight>
                <a:latin typeface="Arial Black"/>
                <a:ea typeface="Arial Black"/>
                <a:cs typeface="Arial Black"/>
                <a:sym typeface="Arial Black"/>
              </a:rPr>
              <a:t> Which did you celebrate?  </a:t>
            </a:r>
            <a:endParaRPr sz="1500">
              <a:highlight>
                <a:srgbClr val="FFFFFF"/>
              </a:highlight>
              <a:latin typeface="Arial Black"/>
              <a:ea typeface="Arial Black"/>
              <a:cs typeface="Arial Black"/>
              <a:sym typeface="Arial Black"/>
            </a:endParaRPr>
          </a:p>
          <a:p>
            <a:pPr indent="-3937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500">
                <a:highlight>
                  <a:srgbClr val="FFFFFF"/>
                </a:highlight>
                <a:latin typeface="Arial Black"/>
                <a:ea typeface="Arial Black"/>
                <a:cs typeface="Arial Black"/>
                <a:sym typeface="Arial Black"/>
              </a:rPr>
              <a:t>       </a:t>
            </a:r>
            <a:endParaRPr sz="1500">
              <a:highlight>
                <a:srgbClr val="FFFFFF"/>
              </a:highlight>
              <a:latin typeface="Arial Black"/>
              <a:ea typeface="Arial Black"/>
              <a:cs typeface="Arial Black"/>
              <a:sym typeface="Arial Black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-GB" sz="1200">
                <a:latin typeface="Arial Black"/>
                <a:ea typeface="Arial Black"/>
                <a:cs typeface="Arial Black"/>
                <a:sym typeface="Arial Black"/>
              </a:rPr>
              <a:t>                           </a:t>
            </a:r>
            <a:r>
              <a:rPr lang="en-GB" sz="1900">
                <a:highlight>
                  <a:srgbClr val="FFFFFF"/>
                </a:highlight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GB" sz="2300">
                <a:highlight>
                  <a:srgbClr val="FFFFFF"/>
                </a:highlight>
                <a:latin typeface="Arial Black"/>
                <a:ea typeface="Arial Black"/>
                <a:cs typeface="Arial Black"/>
                <a:sym typeface="Arial Black"/>
              </a:rPr>
              <a:t>        </a:t>
            </a:r>
            <a:endParaRPr sz="1600">
              <a:highlight>
                <a:srgbClr val="FFFFF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74" name="Google Shape;1274;g25ae96baacc_0_0"/>
          <p:cNvSpPr txBox="1"/>
          <p:nvPr>
            <p:ph type="title"/>
          </p:nvPr>
        </p:nvSpPr>
        <p:spPr>
          <a:xfrm rot="2007911">
            <a:off x="3525918" y="2899852"/>
            <a:ext cx="1229530" cy="997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5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5" name="Google Shape;1275;g25ae96baacc_0_0"/>
          <p:cNvSpPr txBox="1"/>
          <p:nvPr>
            <p:ph type="title"/>
          </p:nvPr>
        </p:nvSpPr>
        <p:spPr>
          <a:xfrm>
            <a:off x="796025" y="2007225"/>
            <a:ext cx="7864200" cy="303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0" sz="7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Mes negro de la historia   						      Black History Month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Mes americano del corazón						    American Health Month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Día del Super Bowl							           Super Bowl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Día del Presidente							       Presidents’ Day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Mardi Gras                                                                                     Mardi Gras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Miércoles de ceniza							       Ash Wednesday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Día de San Valentín							        Valentine’s Day</a:t>
            </a:r>
            <a:endParaRPr b="0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Inicio de la Cuaresma 							         Start of Lent	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Año Nuevo Lunar Chino						 Chinese Lunar New Year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Inicio de los retiros de transformación comunitaria BSR1      Start of BSR1 Community 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Transformation Retreats</a:t>
            </a:r>
            <a:endParaRPr b="0"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80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GB" sz="280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sz="16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800"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800"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endParaRPr b="0" sz="1350">
              <a:solidFill>
                <a:srgbClr val="3C404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1281" name="Google Shape;1281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8" name="Google Shape;1288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4" name="Google Shape;1294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1" name="Google Shape;1301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3" name="Google Shape;1303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0" name="Google Shape;1310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8" name="Google Shape;1318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6" name="Google Shape;1326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1008" name="Google Shape;1008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4" name="Google Shape;1334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1" name="Google Shape;1341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3" name="Google Shape;1343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50" name="Google Shape;1350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8" name="Google Shape;1358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5" name="Google Shape;1365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1366" name="Google Shape;1366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67" name="Google Shape;1367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68" name="Google Shape;1368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3" name="Google Shape;1373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5" name="Google Shape;1375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6086a390f4_2_0"/>
          <p:cNvSpPr txBox="1"/>
          <p:nvPr>
            <p:ph type="title"/>
          </p:nvPr>
        </p:nvSpPr>
        <p:spPr>
          <a:xfrm>
            <a:off x="141025" y="766775"/>
            <a:ext cx="39663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Actualización de la coalición</a:t>
            </a:r>
            <a:endParaRPr sz="2000">
              <a:solidFill>
                <a:srgbClr val="312E8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¡Vivienda ahora!</a:t>
            </a:r>
            <a:endParaRPr sz="2000">
              <a:solidFill>
                <a:srgbClr val="312E87"/>
              </a:solidFill>
            </a:endParaRPr>
          </a:p>
        </p:txBody>
      </p:sp>
      <p:sp>
        <p:nvSpPr>
          <p:cNvPr id="1381" name="Google Shape;1381;g26086a390f4_2_0"/>
          <p:cNvSpPr txBox="1"/>
          <p:nvPr>
            <p:ph type="title"/>
          </p:nvPr>
        </p:nvSpPr>
        <p:spPr>
          <a:xfrm>
            <a:off x="839125" y="3699300"/>
            <a:ext cx="2570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Housing Now!</a:t>
            </a:r>
            <a:endParaRPr i="1" sz="21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Coalition Update</a:t>
            </a:r>
            <a:endParaRPr i="1" sz="2100">
              <a:solidFill>
                <a:schemeClr val="accent2"/>
              </a:solidFill>
            </a:endParaRPr>
          </a:p>
        </p:txBody>
      </p:sp>
      <p:pic>
        <p:nvPicPr>
          <p:cNvPr id="1382" name="Google Shape;1382;g26086a390f4_2_0"/>
          <p:cNvPicPr preferRelativeResize="0"/>
          <p:nvPr/>
        </p:nvPicPr>
        <p:blipFill rotWithShape="1">
          <a:blip r:embed="rId3">
            <a:alphaModFix/>
          </a:blip>
          <a:srcRect b="0" l="18832" r="18826" t="0"/>
          <a:stretch/>
        </p:blipFill>
        <p:spPr>
          <a:xfrm>
            <a:off x="4307600" y="-17450"/>
            <a:ext cx="4836398" cy="517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g26086a390f4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863" y="1695775"/>
            <a:ext cx="1128625" cy="17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389" name="Google Shape;1389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1395" name="Google Shape;1395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1401" name="Google Shape;1401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1402" name="Google Shape;1402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1403" name="Google Shape;1403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4" name="Google Shape;1404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5" name="Google Shape;1405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1014" name="Google Shape;1014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1015" name="Google Shape;1015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2b78cf624b0_1_1467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g2b78cf624b0_1_1467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g2b78cf624b0_1_1467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Fideicomisos de tierras comunitarias + TOPA (Oportunidad de compra para inquilinos)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Introducción a CLT y TOPA como estrategias equitativas de uso de la tierra.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Informes de los residentes sobre actividades alineadas.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13" name="Google Shape;1413;g2b78cf624b0_1_1467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4" name="Google Shape;1414;g2b78cf624b0_1_1467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g2b78cf624b0_1_1467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Land Trusts + TOPA (Tenant Opportunity to Purchase)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101 on CLTs and TOPAs as equitable land use strategies.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Report backs from residents about aligned activities.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16" name="Google Shape;1416;g2b78cf624b0_1_1467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7" name="Google Shape;1417;g2b78cf624b0_1_1467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g2b78cf624b0_1_1467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g2b78cf624b0_1_1467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0" name="Google Shape;1420;g2b78cf624b0_1_1467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g2b78cf624b0_1_1467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2" name="Google Shape;1422;g2b78cf624b0_1_1467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g2b78cf624b0_1_1467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4" name="Google Shape;1424;g2b78cf624b0_1_1467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g2b78cf624b0_1_1467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6" name="Google Shape;1426;g2b78cf624b0_1_1467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g2b78cf624b0_1_1467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8" name="Google Shape;1428;g2b78cf624b0_1_1467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2b78cf624b0_1_1467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0" name="Google Shape;1430;g2b78cf624b0_1_1467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g2b78cf624b0_1_1467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g2b78cf624b0_1_1467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3" name="Google Shape;1433;g2b78cf624b0_1_1467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g2b78cf624b0_1_1467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5" name="Google Shape;1435;g2b78cf624b0_1_1467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Habilidades: Hablar en público y comentario en público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Usando datos y compartiendo su historia.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 consejo vecinal/concejo municipal.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436" name="Google Shape;1436;g2b78cf624b0_1_1467"/>
          <p:cNvGrpSpPr/>
          <p:nvPr/>
        </p:nvGrpSpPr>
        <p:grpSpPr>
          <a:xfrm>
            <a:off x="69872" y="2723120"/>
            <a:ext cx="1784711" cy="1589848"/>
            <a:chOff x="224863" y="3015838"/>
            <a:chExt cx="1695204" cy="1589848"/>
          </a:xfrm>
        </p:grpSpPr>
        <p:sp>
          <p:nvSpPr>
            <p:cNvPr id="1437" name="Google Shape;1437;g2b78cf624b0_1_1467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g2b78cf624b0_1_1467"/>
            <p:cNvSpPr txBox="1"/>
            <p:nvPr/>
          </p:nvSpPr>
          <p:spPr>
            <a:xfrm>
              <a:off x="224863" y="3329187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Skill Building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Democracy and Citizen-led Initiatives 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Signature Gathering (LAFWD/SAJE). 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Best practices, tips, information on house parties and LACAHSA timeline.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Report backs from residents about aligned activities.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439" name="Google Shape;1439;g2b78cf624b0_1_1467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40" name="Google Shape;1440;g2b78cf624b0_1_1467"/>
          <p:cNvGrpSpPr/>
          <p:nvPr/>
        </p:nvGrpSpPr>
        <p:grpSpPr>
          <a:xfrm>
            <a:off x="144050" y="780675"/>
            <a:ext cx="1710600" cy="1852692"/>
            <a:chOff x="144053" y="323475"/>
            <a:chExt cx="1710600" cy="1852692"/>
          </a:xfrm>
        </p:grpSpPr>
        <p:sp>
          <p:nvSpPr>
            <p:cNvPr id="1441" name="Google Shape;1441;g2b78cf624b0_1_1467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g2b78cf624b0_1_1467"/>
            <p:cNvSpPr txBox="1"/>
            <p:nvPr/>
          </p:nvSpPr>
          <p:spPr>
            <a:xfrm>
              <a:off x="144053" y="323475"/>
              <a:ext cx="17106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27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Desarrollo de habilidades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Democracia e iniciativas lideradas por los ciudadanos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Recolección de firmas.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Mejores prácticas, consejos, información sobre fiestas en casa y cronograma de LACAHSA.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Informes de los residentes sobre actividades alineadas.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 </a:t>
              </a: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Actualizaciones </a:t>
              </a: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443" name="Google Shape;1443;g2b78cf624b0_1_1467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44" name="Google Shape;1444;g2b78cf624b0_1_1467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89999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Habilidades de comunicación: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diferentes estilos de comunicación.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educar a familiares, amigos, vecinos y extraños.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Movilizar a la comunidad utilizando diferentes medios de comunicación: volantes, redes sociales.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9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5" name="Google Shape;1445;g2b78cf624b0_1_1467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 miembros como maestros: educando a sus funcionarios electos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Temas y materias sobre los que los electos necesitan educación: herramientas y mejores prácticas.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Una revisión de la estructura y las oficinas del gobierno.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6" name="Google Shape;1446;g2b78cf624b0_1_1467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Planificación para hacer avanzar el trabajo + Reflexión/Evaluación (TODOS)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7" name="Google Shape;1447;g2b78cf624b0_1_1467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Building: Public Speaking and Public Comment. 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Sharing your story and using data.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and neighborhood council/city council meetings to listen to.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8" name="Google Shape;1448;g2b78cf624b0_1_1467"/>
          <p:cNvSpPr txBox="1"/>
          <p:nvPr/>
        </p:nvSpPr>
        <p:spPr>
          <a:xfrm>
            <a:off x="4575674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Communications Skills: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Learning about different communication styles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Educating family, friends, neighbors and strangers.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Mobilizing the community using different mediums of communication: fliers, social media.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9" name="Google Shape;1449;g2b78cf624b0_1_1467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Members as Teachers: Educating your Elected Officials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Topics/subjects that electeds need education on: tools and best practices.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review of government structure and offices.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0" name="Google Shape;1450;g2b78cf624b0_1_1467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Planning to Move the Work Forward + Reflection / Evaluation (ALL)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1" name="Google Shape;1451;g2b78cf624b0_1_1467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452" name="Google Shape;1452;g2b78cf624b0_1_1467"/>
          <p:cNvSpPr txBox="1"/>
          <p:nvPr>
            <p:ph type="title"/>
          </p:nvPr>
        </p:nvSpPr>
        <p:spPr>
          <a:xfrm>
            <a:off x="207075" y="46876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7" name="Google Shape;1457;g2b78cf624b0_1_1513"/>
          <p:cNvCxnSpPr/>
          <p:nvPr/>
        </p:nvCxnSpPr>
        <p:spPr>
          <a:xfrm>
            <a:off x="256103" y="5427918"/>
            <a:ext cx="1541400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1458" name="Google Shape;1458;g2b78cf624b0_1_1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375" y="0"/>
            <a:ext cx="7021250" cy="52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9" name="Google Shape;1459;g2b78cf624b0_1_1513"/>
          <p:cNvSpPr txBox="1"/>
          <p:nvPr/>
        </p:nvSpPr>
        <p:spPr>
          <a:xfrm>
            <a:off x="3236925" y="3337975"/>
            <a:ext cx="53826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0" name="Google Shape;1460;g2b78cf624b0_1_1513"/>
          <p:cNvSpPr/>
          <p:nvPr/>
        </p:nvSpPr>
        <p:spPr>
          <a:xfrm>
            <a:off x="427550" y="269875"/>
            <a:ext cx="3381600" cy="1375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Open Sans"/>
                <a:ea typeface="Open Sans"/>
                <a:cs typeface="Open Sans"/>
                <a:sym typeface="Open Sans"/>
              </a:rPr>
              <a:t>CALLS FOR PARTICIPATION!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1" name="Google Shape;1461;g2b78cf624b0_1_1513"/>
          <p:cNvSpPr/>
          <p:nvPr/>
        </p:nvSpPr>
        <p:spPr>
          <a:xfrm>
            <a:off x="5674025" y="269875"/>
            <a:ext cx="3381600" cy="1375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LLAMADA PARA PARTICIPACION!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2b78cf624b0_1_152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9" l="0" r="0" t="-13109"/>
            </a:stretch>
          </a:blipFill>
          <a:ln>
            <a:noFill/>
          </a:ln>
        </p:spPr>
      </p:sp>
      <p:sp>
        <p:nvSpPr>
          <p:cNvPr id="1467" name="Google Shape;1467;g2b78cf624b0_1_1521"/>
          <p:cNvSpPr txBox="1"/>
          <p:nvPr/>
        </p:nvSpPr>
        <p:spPr>
          <a:xfrm>
            <a:off x="0" y="321900"/>
            <a:ext cx="9144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8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the election–March 5th </a:t>
            </a:r>
            <a:endParaRPr sz="100"/>
          </a:p>
        </p:txBody>
      </p:sp>
      <p:sp>
        <p:nvSpPr>
          <p:cNvPr id="1468" name="Google Shape;1468;g2b78cf624b0_1_1521"/>
          <p:cNvSpPr txBox="1"/>
          <p:nvPr/>
        </p:nvSpPr>
        <p:spPr>
          <a:xfrm>
            <a:off x="1982250" y="2383900"/>
            <a:ext cx="50916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your precinct: </a:t>
            </a:r>
            <a:r>
              <a:rPr lang="en-GB" sz="18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https://www.lavote.gov/apps/precinctsmaps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Check your voter status is up to date: </a:t>
            </a:r>
            <a:r>
              <a:rPr lang="en-GB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https://www.lavote.gov/vrstatus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2b78cf624b0_1_1527"/>
          <p:cNvSpPr/>
          <p:nvPr/>
        </p:nvSpPr>
        <p:spPr>
          <a:xfrm>
            <a:off x="0" y="0"/>
            <a:ext cx="37947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9" l="0" r="0" t="-13109"/>
            </a:stretch>
          </a:blipFill>
          <a:ln>
            <a:noFill/>
          </a:ln>
        </p:spPr>
      </p:sp>
      <p:sp>
        <p:nvSpPr>
          <p:cNvPr id="1474" name="Google Shape;1474;g2b78cf624b0_1_1527"/>
          <p:cNvSpPr txBox="1"/>
          <p:nvPr/>
        </p:nvSpPr>
        <p:spPr>
          <a:xfrm>
            <a:off x="0" y="766763"/>
            <a:ext cx="3073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KEY DATES</a:t>
            </a:r>
            <a:endParaRPr sz="50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for march</a:t>
            </a:r>
            <a:endParaRPr sz="50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475" name="Google Shape;1475;g2b78cf624b0_1_1527"/>
          <p:cNvSpPr txBox="1"/>
          <p:nvPr/>
        </p:nvSpPr>
        <p:spPr>
          <a:xfrm>
            <a:off x="3073200" y="107150"/>
            <a:ext cx="6102300" cy="5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5: 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mail-in BALLOTS DROP/drop-boxes open</a:t>
            </a:r>
            <a:endParaRPr sz="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20: 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Last day to register to vote for the primary election</a:t>
            </a:r>
            <a:endParaRPr sz="20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21 – March 5:  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Same Day Registration available. Voters can "conditionally" register and vote a provisional ballot during this time	</a:t>
            </a:r>
            <a:endParaRPr sz="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FEBRUARY 24: 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“11 DAY VOTE CENTERS” OPEN</a:t>
            </a:r>
            <a:endParaRPr sz="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MARCH 2: 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“4 DAY VOTE CENTERS” OPEN</a:t>
            </a:r>
            <a:endParaRPr sz="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MARCH 5: 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ELECTION</a:t>
            </a:r>
            <a:endParaRPr sz="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april 4: 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results completely tabulated</a:t>
            </a:r>
            <a:endParaRPr sz="20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lavote.gov</a:t>
            </a:r>
            <a:endParaRPr sz="2000" u="sng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476" name="Google Shape;1476;g2b78cf624b0_1_1527"/>
          <p:cNvSpPr txBox="1"/>
          <p:nvPr/>
        </p:nvSpPr>
        <p:spPr>
          <a:xfrm>
            <a:off x="155475" y="3277850"/>
            <a:ext cx="23322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check your voter registration status </a:t>
            </a:r>
            <a:r>
              <a:rPr lang="en-GB" sz="2000" u="sng">
                <a:solidFill>
                  <a:schemeClr val="hlink"/>
                </a:solidFill>
                <a:latin typeface="Staatliches"/>
                <a:ea typeface="Staatliches"/>
                <a:cs typeface="Staatliches"/>
                <a:sym typeface="Staatliches"/>
                <a:hlinkClick r:id="rId4"/>
              </a:rPr>
              <a:t>https://voterstatus.sos.ca.gov/</a:t>
            </a:r>
            <a:r>
              <a:rPr lang="en-GB"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</a:t>
            </a:r>
            <a:r>
              <a:rPr lang="en-GB" sz="20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	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b78cf624b0_1_1534"/>
          <p:cNvSpPr/>
          <p:nvPr/>
        </p:nvSpPr>
        <p:spPr>
          <a:xfrm>
            <a:off x="-11425" y="-51825"/>
            <a:ext cx="37947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9" l="0" r="0" t="-13109"/>
            </a:stretch>
          </a:blipFill>
          <a:ln>
            <a:noFill/>
          </a:ln>
        </p:spPr>
      </p:sp>
      <p:sp>
        <p:nvSpPr>
          <p:cNvPr id="1482" name="Google Shape;1482;g2b78cf624b0_1_1534"/>
          <p:cNvSpPr txBox="1"/>
          <p:nvPr/>
        </p:nvSpPr>
        <p:spPr>
          <a:xfrm>
            <a:off x="349350" y="495300"/>
            <a:ext cx="3073200" cy="3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National,</a:t>
            </a:r>
            <a:endParaRPr sz="53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state, and LA county OFFICES </a:t>
            </a:r>
            <a:endParaRPr sz="53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In</a:t>
            </a:r>
            <a:endParaRPr sz="53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 march</a:t>
            </a:r>
            <a:endParaRPr sz="53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483" name="Google Shape;1483;g2b78cf624b0_1_1534"/>
          <p:cNvSpPr txBox="1"/>
          <p:nvPr/>
        </p:nvSpPr>
        <p:spPr>
          <a:xfrm>
            <a:off x="4035388" y="82113"/>
            <a:ext cx="4387200" cy="5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FEDERAL:</a:t>
            </a:r>
            <a:endParaRPr sz="21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president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senate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house of representatives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state legislative: </a:t>
            </a:r>
            <a:endParaRPr sz="21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assembly districts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state senate districts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LA COUNTY: </a:t>
            </a:r>
            <a:endParaRPr sz="21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supervisorial districts 2,4, 5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district attorney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judicial seats</a:t>
            </a:r>
            <a:endParaRPr sz="2100" u="sng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484" name="Google Shape;1484;g2b78cf624b0_1_1534"/>
          <p:cNvSpPr txBox="1"/>
          <p:nvPr/>
        </p:nvSpPr>
        <p:spPr>
          <a:xfrm>
            <a:off x="220250" y="4340225"/>
            <a:ext cx="36537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your offices at </a:t>
            </a:r>
            <a:r>
              <a:rPr lang="en-GB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https://www.lavote.gov/apps/precinctsmaps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2b78cf624b0_1_1541"/>
          <p:cNvSpPr/>
          <p:nvPr/>
        </p:nvSpPr>
        <p:spPr>
          <a:xfrm>
            <a:off x="0" y="0"/>
            <a:ext cx="37947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3000"/>
            </a:blip>
            <a:stretch>
              <a:fillRect b="-13109" l="0" r="0" t="-13109"/>
            </a:stretch>
          </a:blipFill>
          <a:ln>
            <a:noFill/>
          </a:ln>
        </p:spPr>
      </p:sp>
      <p:sp>
        <p:nvSpPr>
          <p:cNvPr id="1490" name="Google Shape;1490;g2b78cf624b0_1_1541"/>
          <p:cNvSpPr txBox="1"/>
          <p:nvPr/>
        </p:nvSpPr>
        <p:spPr>
          <a:xfrm>
            <a:off x="3202300" y="55350"/>
            <a:ext cx="5941800" cy="47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Education district elections: </a:t>
            </a:r>
            <a:endParaRPr sz="21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Compton</a:t>
            </a: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Trustee Area 2, 4, 6 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Los Angeles Unified School District</a:t>
            </a: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Board of education Districts 1, 3, 5 and 7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CITy elections: </a:t>
            </a:r>
            <a:endParaRPr sz="21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City of bell</a:t>
            </a: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 3 council seats, city measure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Compton </a:t>
            </a: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 2 council seats (1&amp;4), city clerk, city attorney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Huntington Park </a:t>
            </a: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4 Council seats, 2 city MEASures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1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Los Angeles City Primary</a:t>
            </a:r>
            <a:r>
              <a:rPr lang="en-GB" sz="21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 Districts 2, 4, 6, 8, 10, 12 and 14 , city measure</a:t>
            </a:r>
            <a:endParaRPr sz="21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100" u="sng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491" name="Google Shape;1491;g2b78cf624b0_1_1541"/>
          <p:cNvSpPr txBox="1"/>
          <p:nvPr/>
        </p:nvSpPr>
        <p:spPr>
          <a:xfrm>
            <a:off x="129100" y="456425"/>
            <a:ext cx="3073200" cy="26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City elections</a:t>
            </a:r>
            <a:endParaRPr sz="53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In</a:t>
            </a:r>
            <a:endParaRPr sz="53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C62A01"/>
                </a:solidFill>
                <a:latin typeface="Staatliches"/>
                <a:ea typeface="Staatliches"/>
                <a:cs typeface="Staatliches"/>
                <a:sym typeface="Staatliches"/>
              </a:rPr>
              <a:t>march</a:t>
            </a:r>
            <a:endParaRPr sz="5300">
              <a:solidFill>
                <a:srgbClr val="C62A0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492" name="Google Shape;1492;g2b78cf624b0_1_1541"/>
          <p:cNvSpPr txBox="1"/>
          <p:nvPr/>
        </p:nvSpPr>
        <p:spPr>
          <a:xfrm>
            <a:off x="247000" y="3067025"/>
            <a:ext cx="2837400" cy="1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your precinct: </a:t>
            </a:r>
            <a:r>
              <a:rPr lang="en-GB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https://www.lavote.gov/apps/precinctsmaps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https://www.lavote.gov/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498" name="Google Shape;1498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Future LA</a:t>
            </a:r>
            <a:endParaRPr i="1" sz="2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1509" name="Google Shape;1509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15" name="Google Shape;1515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7" name="Google Shape;1517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8" name="Google Shape;1518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9" name="Google Shape;1519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1022" name="Google Shape;1022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1023" name="Google Shape;1023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4" name="Google Shape;1024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25" name="Google Shape;1025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26" name="Google Shape;1026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525" name="Google Shape;1525;g21299b039ac_14_2"/>
          <p:cNvSpPr txBox="1"/>
          <p:nvPr>
            <p:ph idx="1" type="body"/>
          </p:nvPr>
        </p:nvSpPr>
        <p:spPr>
          <a:xfrm>
            <a:off x="4974525" y="1899875"/>
            <a:ext cx="37473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 , February 29, 2024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am-12:00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March 25,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March 28,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i="1" sz="1500">
              <a:solidFill>
                <a:schemeClr val="accent2"/>
              </a:solidFill>
            </a:endParaRPr>
          </a:p>
        </p:txBody>
      </p:sp>
      <p:sp>
        <p:nvSpPr>
          <p:cNvPr id="1526" name="Google Shape;1526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527" name="Google Shape;1527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Jueves, 29 de Febrero, 2024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am-12:00 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25 de Marzo,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28 de Marzo,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sz="15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b78cf624b0_1_183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533" name="Google Shape;1533;g2b78cf624b0_1_1830"/>
          <p:cNvSpPr txBox="1"/>
          <p:nvPr>
            <p:ph idx="1" type="body"/>
          </p:nvPr>
        </p:nvSpPr>
        <p:spPr>
          <a:xfrm>
            <a:off x="4974525" y="1899875"/>
            <a:ext cx="37473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March 25,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March 28,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i="1" sz="1500">
              <a:solidFill>
                <a:schemeClr val="accent2"/>
              </a:solidFill>
            </a:endParaRPr>
          </a:p>
        </p:txBody>
      </p:sp>
      <p:sp>
        <p:nvSpPr>
          <p:cNvPr id="1534" name="Google Shape;1534;g2b78cf624b0_1_183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535" name="Google Shape;1535;g2b78cf624b0_1_183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25 de Marzo,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28 de Marzo,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sz="15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1541" name="Google Shape;1541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1703d6e84f_0_137"/>
          <p:cNvSpPr txBox="1"/>
          <p:nvPr>
            <p:ph type="title"/>
          </p:nvPr>
        </p:nvSpPr>
        <p:spPr>
          <a:xfrm>
            <a:off x="617475" y="1041625"/>
            <a:ext cx="3962400" cy="333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547" name="Google Shape;1547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548" name="Google Shape;1548;g11703d6e84f_0_137"/>
          <p:cNvSpPr txBox="1"/>
          <p:nvPr/>
        </p:nvSpPr>
        <p:spPr>
          <a:xfrm>
            <a:off x="4826525" y="1576825"/>
            <a:ext cx="39624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February 26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https://docs.google.com/forms/d/e/1FAIpQLSfueZOFIDF1QvAlfWB8OkZmCchrmOkvpsAF40yB9hLSvfLCzA/viewform</a:t>
            </a:r>
            <a:r>
              <a:rPr b="0" i="0" lang="en-GB" sz="1100" u="none" cap="none" strike="noStrike">
                <a:solidFill>
                  <a:srgbClr val="313087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February 29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https://docs.google.com/forms/d/e/1FAIpQLSdgHhSr8j46Yh4DlBmszFYY1ICEny56kdZtG2x-slmhg-6nCw/viewform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49" name="Google Shape;1549;g11703d6e84f_0_137"/>
          <p:cNvSpPr txBox="1"/>
          <p:nvPr/>
        </p:nvSpPr>
        <p:spPr>
          <a:xfrm>
            <a:off x="567900" y="1481500"/>
            <a:ext cx="4004100" cy="30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3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6 de Febrero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https://docs.google.com/forms/d/e/1FAIpQLSfueZOFIDF1QvAlfWB8OkZmCchrmOkvpsAF40yB9hLSvfLCzA/viewform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Jueves, 2</a:t>
            </a: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9 de Febrero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2024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https://docs.google.com/forms/d/e/1FAIpQLSdgHhSr8j46Yh4DlBmszFYY1ICEny56kdZtG2x-slmhg-6nCw/viewform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b="0" i="0" sz="11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1555" name="Google Shape;1555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11703d6e84f_0_149"/>
          <p:cNvSpPr txBox="1"/>
          <p:nvPr>
            <p:ph type="ctrTitle"/>
          </p:nvPr>
        </p:nvSpPr>
        <p:spPr>
          <a:xfrm>
            <a:off x="4572000" y="2154250"/>
            <a:ext cx="3789900" cy="23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i="1" sz="34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1561" name="Google Shape;1561;g11703d6e84f_0_149"/>
          <p:cNvSpPr txBox="1"/>
          <p:nvPr>
            <p:ph type="ctrTitle"/>
          </p:nvPr>
        </p:nvSpPr>
        <p:spPr>
          <a:xfrm>
            <a:off x="447800" y="2085625"/>
            <a:ext cx="3789900" cy="22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6" name="Google Shape;1566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{9287AEC4-4D49-45E2-8BD9-E4646D585005}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Alejandra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1" name="Google Shape;1571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{9287AEC4-4D49-45E2-8BD9-E4646D585005}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Edith/Denise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Amelia/Luz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" name="Google Shape;1576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{9287AEC4-4D49-45E2-8BD9-E4646D585005}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032" name="Google Shape;1032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33" name="Google Shape;1033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4" name="Google Shape;1034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035" name="Google Shape;1035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036" name="Google Shape;1036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037" name="Google Shape;1037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038" name="Google Shape;1038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039" name="Google Shape;1039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040" name="Google Shape;1040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1041" name="Google Shape;1041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1044" name="Google Shape;1044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6" name="Google Shape;1046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1047" name="Google Shape;104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1050" name="Google Shape;105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2" name="Google Shape;1052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053" name="Google Shape;1053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1054" name="Google Shape;1054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3" name="Google Shape;1063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5" name="Google Shape;1065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066" name="Google Shape;1066;g11703d6e84f_0_2340" title="Arrow"/>
          <p:cNvCxnSpPr>
            <a:stCxn id="1064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67" name="Google Shape;1067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68" name="Google Shape;1068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69" name="Google Shape;1069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8" name="Google Shape;1078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079" name="Google Shape;1079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80" name="Google Shape;1080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81" name="Google Shape;1081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082" name="Google Shape;1082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3" name="Google Shape;1083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084" name="Google Shape;1084;g11703d6e84f_0_2716" title="Arrow"/>
          <p:cNvCxnSpPr>
            <a:stCxn id="1082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85" name="Google Shape;1085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86" name="Google Shape;1086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87" name="Google Shape;1087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6" name="Google Shape;1096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097" name="Google Shape;1097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98" name="Google Shape;1098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99" name="Google Shape;1099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100" name="Google Shape;1100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1" name="Google Shape;1101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02" name="Google Shape;1102;g11703d6e84f_0_2741" title="Arrow"/>
          <p:cNvCxnSpPr>
            <a:stCxn id="1100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03" name="Google Shape;1103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104" name="Google Shape;1104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05" name="Google Shape;1105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107" name="Google Shape;1107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08" name="Google Shape;1108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