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1" r:id="rId6"/>
    <p:sldMasterId id="2147483688" r:id="rId7"/>
    <p:sldMasterId id="2147483705" r:id="rId8"/>
    <p:sldMasterId id="214748372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Lst>
  <p:sldSz cy="5143500" cx="9144000"/>
  <p:notesSz cx="7010400" cy="9296400"/>
  <p:embeddedFontLst>
    <p:embeddedFont>
      <p:font typeface="Raleway"/>
      <p:regular r:id="rId70"/>
      <p:bold r:id="rId71"/>
      <p:italic r:id="rId72"/>
      <p:boldItalic r:id="rId73"/>
    </p:embeddedFont>
    <p:embeddedFont>
      <p:font typeface="Roboto Black"/>
      <p:bold r:id="rId74"/>
      <p:boldItalic r:id="rId75"/>
    </p:embeddedFont>
    <p:embeddedFont>
      <p:font typeface="Staatliches"/>
      <p:regular r:id="rId76"/>
    </p:embeddedFont>
    <p:embeddedFont>
      <p:font typeface="Roboto Condensed"/>
      <p:regular r:id="rId77"/>
      <p:bold r:id="rId78"/>
      <p:italic r:id="rId79"/>
      <p:boldItalic r:id="rId80"/>
    </p:embeddedFont>
    <p:embeddedFont>
      <p:font typeface="Libre Franklin Medium"/>
      <p:regular r:id="rId81"/>
      <p:bold r:id="rId82"/>
      <p:italic r:id="rId83"/>
      <p:boldItalic r:id="rId84"/>
    </p:embeddedFont>
    <p:embeddedFont>
      <p:font typeface="Helvetica Neue"/>
      <p:regular r:id="rId85"/>
      <p:bold r:id="rId86"/>
      <p:italic r:id="rId87"/>
      <p:boldItalic r:id="rId88"/>
    </p:embeddedFont>
    <p:embeddedFont>
      <p:font typeface="Montserrat SemiBold"/>
      <p:regular r:id="rId89"/>
      <p:bold r:id="rId90"/>
      <p:italic r:id="rId91"/>
      <p:boldItalic r:id="rId92"/>
    </p:embeddedFont>
    <p:embeddedFont>
      <p:font typeface="Economica"/>
      <p:regular r:id="rId93"/>
      <p:bold r:id="rId94"/>
      <p:italic r:id="rId95"/>
      <p:boldItalic r:id="rId96"/>
    </p:embeddedFont>
    <p:embeddedFont>
      <p:font typeface="Libre Franklin"/>
      <p:regular r:id="rId97"/>
      <p:bold r:id="rId98"/>
      <p:italic r:id="rId99"/>
      <p:boldItalic r:id="rId100"/>
    </p:embeddedFont>
    <p:embeddedFont>
      <p:font typeface="Montserrat"/>
      <p:regular r:id="rId101"/>
      <p:bold r:id="rId102"/>
      <p:italic r:id="rId103"/>
      <p:boldItalic r:id="rId104"/>
    </p:embeddedFont>
    <p:embeddedFont>
      <p:font typeface="Lato"/>
      <p:regular r:id="rId105"/>
      <p:bold r:id="rId106"/>
      <p:italic r:id="rId107"/>
      <p:boldItalic r:id="rId108"/>
    </p:embeddedFont>
    <p:embeddedFont>
      <p:font typeface="Cabin"/>
      <p:regular r:id="rId109"/>
      <p:bold r:id="rId110"/>
      <p:italic r:id="rId111"/>
      <p:boldItalic r:id="rId112"/>
    </p:embeddedFont>
    <p:embeddedFont>
      <p:font typeface="Montserrat Medium"/>
      <p:regular r:id="rId113"/>
      <p:bold r:id="rId114"/>
      <p:italic r:id="rId115"/>
      <p:boldItalic r:id="rId116"/>
    </p:embeddedFont>
    <p:embeddedFont>
      <p:font typeface="Tahoma"/>
      <p:regular r:id="rId117"/>
      <p:bold r:id="rId118"/>
    </p:embeddedFont>
    <p:embeddedFont>
      <p:font typeface="Spectral"/>
      <p:regular r:id="rId119"/>
      <p:bold r:id="rId120"/>
      <p:italic r:id="rId121"/>
      <p:boldItalic r:id="rId122"/>
    </p:embeddedFont>
    <p:embeddedFont>
      <p:font typeface="Passion One"/>
      <p:regular r:id="rId123"/>
      <p:bold r:id="rId124"/>
    </p:embeddedFont>
    <p:embeddedFont>
      <p:font typeface="Arial Black"/>
      <p:regular r:id="rId125"/>
    </p:embeddedFont>
    <p:embeddedFont>
      <p:font typeface="Open Sans"/>
      <p:regular r:id="rId126"/>
      <p:bold r:id="rId127"/>
      <p:italic r:id="rId128"/>
      <p:boldItalic r:id="rId1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483">
          <p15:clr>
            <a:srgbClr val="9AA0A6"/>
          </p15:clr>
        </p15:guide>
        <p15:guide id="3" orient="horz" pos="170">
          <p15:clr>
            <a:srgbClr val="9AA0A6"/>
          </p15:clr>
        </p15:guide>
      </p15:sldGuideLst>
    </p:ext>
    <p:ext uri="GoogleSlidesCustomDataVersion2">
      <go:slidesCustomData xmlns:go="http://customooxmlschemas.google.com/" r:id="rId130" roundtripDataSignature="AMtx7mhq9h/zZzdZ/lnEgIIar+DRHQLB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73149A-D9A8-4B60-AA7E-B6E8E54138CF}">
  <a:tblStyle styleId="{E973149A-D9A8-4B60-AA7E-B6E8E54138C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483" orient="horz"/>
        <p:guide pos="17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Lato-italic.fntdata"/><Relationship Id="rId106" Type="http://schemas.openxmlformats.org/officeDocument/2006/relationships/font" Target="fonts/Lato-bold.fntdata"/><Relationship Id="rId105" Type="http://schemas.openxmlformats.org/officeDocument/2006/relationships/font" Target="fonts/Lato-regular.fntdata"/><Relationship Id="rId104" Type="http://schemas.openxmlformats.org/officeDocument/2006/relationships/font" Target="fonts/Montserrat-boldItalic.fntdata"/><Relationship Id="rId109" Type="http://schemas.openxmlformats.org/officeDocument/2006/relationships/font" Target="fonts/Cabin-regular.fntdata"/><Relationship Id="rId108" Type="http://schemas.openxmlformats.org/officeDocument/2006/relationships/font" Target="fonts/Lato-boldItalic.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Montserrat-italic.fntdata"/><Relationship Id="rId102" Type="http://schemas.openxmlformats.org/officeDocument/2006/relationships/font" Target="fonts/Montserrat-bold.fntdata"/><Relationship Id="rId101" Type="http://schemas.openxmlformats.org/officeDocument/2006/relationships/font" Target="fonts/Montserrat-regular.fntdata"/><Relationship Id="rId100" Type="http://schemas.openxmlformats.org/officeDocument/2006/relationships/font" Target="fonts/LibreFranklin-boldItalic.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font" Target="fonts/OpenSans-boldItalic.fntdata"/><Relationship Id="rId128" Type="http://schemas.openxmlformats.org/officeDocument/2006/relationships/font" Target="fonts/OpenSans-italic.fntdata"/><Relationship Id="rId127" Type="http://schemas.openxmlformats.org/officeDocument/2006/relationships/font" Target="fonts/OpenSans-bold.fntdata"/><Relationship Id="rId126" Type="http://schemas.openxmlformats.org/officeDocument/2006/relationships/font" Target="fonts/OpenSans-regular.fntdata"/><Relationship Id="rId26" Type="http://schemas.openxmlformats.org/officeDocument/2006/relationships/slide" Target="slides/slide16.xml"/><Relationship Id="rId121" Type="http://schemas.openxmlformats.org/officeDocument/2006/relationships/font" Target="fonts/Spectral-italic.fntdata"/><Relationship Id="rId25" Type="http://schemas.openxmlformats.org/officeDocument/2006/relationships/slide" Target="slides/slide15.xml"/><Relationship Id="rId120" Type="http://schemas.openxmlformats.org/officeDocument/2006/relationships/font" Target="fonts/Spectral-bold.fntdata"/><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font" Target="fonts/ArialBlack-regular.fntdata"/><Relationship Id="rId29" Type="http://schemas.openxmlformats.org/officeDocument/2006/relationships/slide" Target="slides/slide19.xml"/><Relationship Id="rId124" Type="http://schemas.openxmlformats.org/officeDocument/2006/relationships/font" Target="fonts/PassionOne-bold.fntdata"/><Relationship Id="rId123" Type="http://schemas.openxmlformats.org/officeDocument/2006/relationships/font" Target="fonts/PassionOne-regular.fntdata"/><Relationship Id="rId122" Type="http://schemas.openxmlformats.org/officeDocument/2006/relationships/font" Target="fonts/Spectral-boldItalic.fntdata"/><Relationship Id="rId95" Type="http://schemas.openxmlformats.org/officeDocument/2006/relationships/font" Target="fonts/Economica-italic.fntdata"/><Relationship Id="rId94" Type="http://schemas.openxmlformats.org/officeDocument/2006/relationships/font" Target="fonts/Economica-bold.fntdata"/><Relationship Id="rId97" Type="http://schemas.openxmlformats.org/officeDocument/2006/relationships/font" Target="fonts/LibreFranklin-regular.fntdata"/><Relationship Id="rId96" Type="http://schemas.openxmlformats.org/officeDocument/2006/relationships/font" Target="fonts/Economica-boldItalic.fntdata"/><Relationship Id="rId11" Type="http://schemas.openxmlformats.org/officeDocument/2006/relationships/slide" Target="slides/slide1.xml"/><Relationship Id="rId99" Type="http://schemas.openxmlformats.org/officeDocument/2006/relationships/font" Target="fonts/LibreFranklin-italic.fntdata"/><Relationship Id="rId10" Type="http://schemas.openxmlformats.org/officeDocument/2006/relationships/notesMaster" Target="notesMasters/notesMaster1.xml"/><Relationship Id="rId98" Type="http://schemas.openxmlformats.org/officeDocument/2006/relationships/font" Target="fonts/LibreFranklin-bold.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MontserratSemiBold-italic.fntdata"/><Relationship Id="rId90" Type="http://schemas.openxmlformats.org/officeDocument/2006/relationships/font" Target="fonts/MontserratSemiBold-bold.fntdata"/><Relationship Id="rId93" Type="http://schemas.openxmlformats.org/officeDocument/2006/relationships/font" Target="fonts/Economica-regular.fntdata"/><Relationship Id="rId92" Type="http://schemas.openxmlformats.org/officeDocument/2006/relationships/font" Target="fonts/MontserratSemiBold-boldItalic.fntdata"/><Relationship Id="rId118" Type="http://schemas.openxmlformats.org/officeDocument/2006/relationships/font" Target="fonts/Tahoma-bold.fntdata"/><Relationship Id="rId117" Type="http://schemas.openxmlformats.org/officeDocument/2006/relationships/font" Target="fonts/Tahoma-regular.fntdata"/><Relationship Id="rId116" Type="http://schemas.openxmlformats.org/officeDocument/2006/relationships/font" Target="fonts/MontserratMedium-boldItalic.fntdata"/><Relationship Id="rId115" Type="http://schemas.openxmlformats.org/officeDocument/2006/relationships/font" Target="fonts/MontserratMedium-italic.fntdata"/><Relationship Id="rId119" Type="http://schemas.openxmlformats.org/officeDocument/2006/relationships/font" Target="fonts/Spectral-regular.fntdata"/><Relationship Id="rId15" Type="http://schemas.openxmlformats.org/officeDocument/2006/relationships/slide" Target="slides/slide5.xml"/><Relationship Id="rId110" Type="http://schemas.openxmlformats.org/officeDocument/2006/relationships/font" Target="fonts/Cabin-bold.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font" Target="fonts/MontserratMedium-bold.fntdata"/><Relationship Id="rId18" Type="http://schemas.openxmlformats.org/officeDocument/2006/relationships/slide" Target="slides/slide8.xml"/><Relationship Id="rId113" Type="http://schemas.openxmlformats.org/officeDocument/2006/relationships/font" Target="fonts/MontserratMedium-regular.fntdata"/><Relationship Id="rId112" Type="http://schemas.openxmlformats.org/officeDocument/2006/relationships/font" Target="fonts/Cabin-boldItalic.fntdata"/><Relationship Id="rId111" Type="http://schemas.openxmlformats.org/officeDocument/2006/relationships/font" Target="fonts/Cabin-italic.fntdata"/><Relationship Id="rId84" Type="http://schemas.openxmlformats.org/officeDocument/2006/relationships/font" Target="fonts/LibreFranklinMedium-boldItalic.fntdata"/><Relationship Id="rId83" Type="http://schemas.openxmlformats.org/officeDocument/2006/relationships/font" Target="fonts/LibreFranklinMedium-italic.fntdata"/><Relationship Id="rId86" Type="http://schemas.openxmlformats.org/officeDocument/2006/relationships/font" Target="fonts/HelveticaNeue-bold.fntdata"/><Relationship Id="rId85" Type="http://schemas.openxmlformats.org/officeDocument/2006/relationships/font" Target="fonts/HelveticaNeue-regular.fntdata"/><Relationship Id="rId88" Type="http://schemas.openxmlformats.org/officeDocument/2006/relationships/font" Target="fonts/HelveticaNeue-boldItalic.fntdata"/><Relationship Id="rId87" Type="http://schemas.openxmlformats.org/officeDocument/2006/relationships/font" Target="fonts/HelveticaNeue-italic.fntdata"/><Relationship Id="rId89" Type="http://schemas.openxmlformats.org/officeDocument/2006/relationships/font" Target="fonts/MontserratSemiBold-regular.fntdata"/><Relationship Id="rId80" Type="http://schemas.openxmlformats.org/officeDocument/2006/relationships/font" Target="fonts/RobotoCondensed-boldItalic.fntdata"/><Relationship Id="rId82" Type="http://schemas.openxmlformats.org/officeDocument/2006/relationships/font" Target="fonts/LibreFranklinMedium-bold.fntdata"/><Relationship Id="rId81" Type="http://schemas.openxmlformats.org/officeDocument/2006/relationships/font" Target="fonts/LibreFranklin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Raleway-boldItalic.fntdata"/><Relationship Id="rId72" Type="http://schemas.openxmlformats.org/officeDocument/2006/relationships/font" Target="fonts/Raleway-italic.fntdata"/><Relationship Id="rId75" Type="http://schemas.openxmlformats.org/officeDocument/2006/relationships/font" Target="fonts/RobotoBlack-boldItalic.fntdata"/><Relationship Id="rId74" Type="http://schemas.openxmlformats.org/officeDocument/2006/relationships/font" Target="fonts/RobotoBlack-bold.fntdata"/><Relationship Id="rId77" Type="http://schemas.openxmlformats.org/officeDocument/2006/relationships/font" Target="fonts/RobotoCondensed-regular.fntdata"/><Relationship Id="rId76" Type="http://schemas.openxmlformats.org/officeDocument/2006/relationships/font" Target="fonts/Staatliches-regular.fntdata"/><Relationship Id="rId79" Type="http://schemas.openxmlformats.org/officeDocument/2006/relationships/font" Target="fonts/RobotoCondensed-italic.fntdata"/><Relationship Id="rId78" Type="http://schemas.openxmlformats.org/officeDocument/2006/relationships/font" Target="fonts/RobotoCondensed-bold.fntdata"/><Relationship Id="rId71" Type="http://schemas.openxmlformats.org/officeDocument/2006/relationships/font" Target="fonts/Raleway-bold.fntdata"/><Relationship Id="rId70" Type="http://schemas.openxmlformats.org/officeDocument/2006/relationships/font" Target="fonts/Raleway-regular.fntdata"/><Relationship Id="rId130" Type="http://customschemas.google.com/relationships/presentationmetadata" Target="meta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BestStartMetroLA" TargetMode="External"/><Relationship Id="rId3" Type="http://schemas.openxmlformats.org/officeDocument/2006/relationships/hyperlink" Target="https://www.facebook.com/BestStartEastLA" TargetMode="External"/><Relationship Id="rId4" Type="http://schemas.openxmlformats.org/officeDocument/2006/relationships/hyperlink" Target="https://www.facebook.com/BestStartSouthElMonteElMonte" TargetMode="External"/><Relationship Id="rId5" Type="http://schemas.openxmlformats.org/officeDocument/2006/relationships/hyperlink" Target="https://www.facebook.com/BestStartSoutheastL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ea0bf73253_0_1: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gea0bf73253_0_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rPr b="1" i="1" lang="en-GB" sz="1600" u="sng">
                <a:solidFill>
                  <a:srgbClr val="FF0000"/>
                </a:solidFill>
                <a:latin typeface="Lato"/>
                <a:ea typeface="Lato"/>
                <a:cs typeface="Lato"/>
                <a:sym typeface="Lato"/>
              </a:rPr>
              <a:t>Luz</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SzPts val="1400"/>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457200" rtl="0" algn="l">
              <a:lnSpc>
                <a:spcPct val="100000"/>
              </a:lnSpc>
              <a:spcBef>
                <a:spcPts val="0"/>
              </a:spcBef>
              <a:spcAft>
                <a:spcPts val="0"/>
              </a:spcAft>
              <a:buSzPts val="1400"/>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1703d6e84f_0_276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g11703d6e84f_0_276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11703d6e84f_0_279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6" name="Google Shape;986;g11703d6e84f_0_279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155db40f0fb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g155db40f0fb_1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55db40f0fb_1_1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7" name="Google Shape;1027;g155db40f0fb_1_14: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 (3-15)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55db40f0fb_1_3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3" name="Google Shape;1043;g155db40f0fb_1_3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 (3-15)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155db40f0fb_1_4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0" name="Google Shape;1060;g155db40f0fb_1_47: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 (3-15)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2591c3b3ac1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7" name="Google Shape;1077;g2591c3b3ac1_1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Ale</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sz="1600">
              <a:solidFill>
                <a:srgbClr val="2797C9"/>
              </a:solidFill>
              <a:latin typeface="Lato"/>
              <a:ea typeface="Lato"/>
              <a:cs typeface="Lato"/>
              <a:sym typeface="Lato"/>
            </a:endParaRPr>
          </a:p>
          <a:p>
            <a:pPr indent="0" lvl="0" marL="457200" rtl="0" algn="l">
              <a:lnSpc>
                <a:spcPct val="100000"/>
              </a:lnSpc>
              <a:spcBef>
                <a:spcPts val="0"/>
              </a:spcBef>
              <a:spcAft>
                <a:spcPts val="0"/>
              </a:spcAft>
              <a:buSzPts val="1400"/>
              <a:buNone/>
            </a:pPr>
            <a:r>
              <a:t/>
            </a:r>
            <a:endParaRPr b="1" sz="1600">
              <a:solidFill>
                <a:schemeClr val="dk1"/>
              </a:solidFill>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2ccfc56d60d_1_1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5" name="Google Shape;1085;g2ccfc56d60d_1_1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Ale</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sz="1600">
              <a:solidFill>
                <a:srgbClr val="2797C9"/>
              </a:solidFill>
              <a:latin typeface="Lato"/>
              <a:ea typeface="Lato"/>
              <a:cs typeface="Lato"/>
              <a:sym typeface="Lato"/>
            </a:endParaRPr>
          </a:p>
          <a:p>
            <a:pPr indent="0" lvl="0" marL="457200" rtl="0" algn="l">
              <a:lnSpc>
                <a:spcPct val="100000"/>
              </a:lnSpc>
              <a:spcBef>
                <a:spcPts val="0"/>
              </a:spcBef>
              <a:spcAft>
                <a:spcPts val="0"/>
              </a:spcAft>
              <a:buSzPts val="1400"/>
              <a:buNone/>
            </a:pPr>
            <a:r>
              <a:t/>
            </a:r>
            <a:endParaRPr b="1" sz="1600">
              <a:solidFill>
                <a:schemeClr val="dk1"/>
              </a:solidFill>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91e8b299f7_0_1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g91e8b299f7_0_17: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Ale D</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043b289756_0_23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1" name="Google Shape;1101;g1043b289756_0_23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Ale D</a:t>
            </a:r>
            <a:br>
              <a:rPr b="1" i="1" lang="en-GB" sz="1600" u="sng">
                <a:solidFill>
                  <a:srgbClr val="FF0000"/>
                </a:solidFill>
                <a:latin typeface="Lato"/>
                <a:ea typeface="Lato"/>
                <a:cs typeface="Lato"/>
                <a:sym typeface="Lato"/>
              </a:rPr>
            </a:b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a3b2f2cad5_0_13: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ga3b2f2cad5_0_13: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i="1" sz="1600" u="sng">
              <a:solidFill>
                <a:srgbClr val="FF0000"/>
              </a:solidFill>
              <a:latin typeface="Lato"/>
              <a:ea typeface="Lato"/>
              <a:cs typeface="Lato"/>
              <a:sym typeface="La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1043b289756_0_23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9" name="Google Shape;1109;g1043b289756_0_239: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Ale D</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99adf5d316_1_6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7" name="Google Shape;1117;g99adf5d316_1_63: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Denise</a:t>
            </a:r>
            <a:br>
              <a:rPr b="1" i="1" lang="en-GB" sz="1600" u="sng">
                <a:solidFill>
                  <a:srgbClr val="FF0000"/>
                </a:solidFill>
                <a:latin typeface="Lato"/>
                <a:ea typeface="Lato"/>
                <a:cs typeface="Lato"/>
                <a:sym typeface="Lato"/>
              </a:rPr>
            </a:b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5ae96baacc_0_0: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4" name="Google Shape;1124;g25ae96baacc_0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Denise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146896240ee_0_25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1" name="Google Shape;1131;g146896240ee_0_258: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br>
              <a:rPr b="1" i="1" lang="en-GB" sz="1600" u="sng">
                <a:solidFill>
                  <a:srgbClr val="FF0000"/>
                </a:solidFill>
                <a:latin typeface="Lato"/>
                <a:ea typeface="Lato"/>
                <a:cs typeface="Lato"/>
                <a:sym typeface="Lato"/>
              </a:rPr>
            </a:b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146896240ee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7" name="Google Shape;1137;g146896240ee_0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146896240ee_0_1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g146896240ee_0_14: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146896240ee_0_2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1" name="Google Shape;1151;g146896240ee_0_2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146896240ee_0_2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9" name="Google Shape;1159;g146896240ee_0_27: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146896240ee_0_3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7" name="Google Shape;1167;g146896240ee_0_34: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146896240ee_0_4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g146896240ee_0_4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1703d6e84f_0_228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g11703d6e84f_0_228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 (3-15)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146896240ee_0_4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3" name="Google Shape;1183;g146896240ee_0_48: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146896240ee_0_5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1" name="Google Shape;1191;g146896240ee_0_55: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46896240ee_0_6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g146896240ee_0_6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46896240ee_0_6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7" name="Google Shape;1207;g146896240ee_0_69: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146896240ee_0_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5" name="Google Shape;1215;g146896240ee_0_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146896240ee_0_8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4" name="Google Shape;1224;g146896240ee_0_8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6086a390f4_2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1" name="Google Shape;1231;g26086a390f4_2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 </a:t>
            </a:r>
            <a:br>
              <a:rPr b="1" i="1" lang="en-GB" sz="1600" u="sng">
                <a:solidFill>
                  <a:srgbClr val="FF0000"/>
                </a:solidFill>
                <a:latin typeface="Lato"/>
                <a:ea typeface="Lato"/>
                <a:cs typeface="Lato"/>
                <a:sym typeface="Lato"/>
              </a:rPr>
            </a:b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c2e65c9b7a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9" name="Google Shape;1239;g2c2e65c9b7a_0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br>
              <a:rPr b="1" i="1" lang="en-GB" sz="1600" u="sng">
                <a:solidFill>
                  <a:srgbClr val="FF0000"/>
                </a:solidFill>
                <a:latin typeface="Lato"/>
                <a:ea typeface="Lato"/>
                <a:cs typeface="Lato"/>
                <a:sym typeface="Lato"/>
              </a:rPr>
            </a:b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13deda408f5_0_17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9" name="Google Shape;1249;g13deda408f5_0_178: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11703d6e84f_0_32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5" name="Google Shape;1255;g11703d6e84f_0_329: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100"/>
              <a:buFont typeface="Arial"/>
              <a:buNone/>
            </a:pPr>
            <a:r>
              <a:rPr lang="en-GB" sz="1600">
                <a:solidFill>
                  <a:srgbClr val="FF0000"/>
                </a:solidFill>
              </a:rPr>
              <a:t>Denise</a:t>
            </a:r>
            <a:endParaRPr sz="160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11703d6e84f_0_229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4" name="Google Shape;864;g11703d6e84f_0_229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 (3-15)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13dd8609de3_2_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1" name="Google Shape;1261;g13dd8609de3_2_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100"/>
              <a:buFont typeface="Arial"/>
              <a:buNone/>
            </a:pPr>
            <a:r>
              <a:rPr lang="en-GB" sz="1600">
                <a:solidFill>
                  <a:srgbClr val="FF0000"/>
                </a:solidFill>
              </a:rPr>
              <a:t>Denise/</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b78cf624b0_1_1467: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1" name="Google Shape;1271;g2b78cf624b0_1_1467: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b78cf624b0_1_1513:notes"/>
          <p:cNvSpPr txBox="1"/>
          <p:nvPr>
            <p:ph idx="1" type="body"/>
          </p:nvPr>
        </p:nvSpPr>
        <p:spPr>
          <a:xfrm>
            <a:off x="934720" y="4415790"/>
            <a:ext cx="5141100" cy="4183500"/>
          </a:xfrm>
          <a:prstGeom prst="rect">
            <a:avLst/>
          </a:prstGeom>
          <a:noFill/>
          <a:ln>
            <a:noFill/>
          </a:ln>
        </p:spPr>
        <p:txBody>
          <a:bodyPr anchorCtr="0" anchor="t" bIns="93150" lIns="93150" spcFirstLastPara="1" rIns="93150" wrap="square" tIns="93150">
            <a:noAutofit/>
          </a:bodyPr>
          <a:lstStyle/>
          <a:p>
            <a:pPr indent="0" lvl="0" marL="0" rtl="0" algn="ctr">
              <a:lnSpc>
                <a:spcPct val="100000"/>
              </a:lnSpc>
              <a:spcBef>
                <a:spcPts val="0"/>
              </a:spcBef>
              <a:spcAft>
                <a:spcPts val="0"/>
              </a:spcAft>
              <a:buClr>
                <a:schemeClr val="dk1"/>
              </a:buClr>
              <a:buSzPts val="1100"/>
              <a:buFont typeface="Arial"/>
              <a:buNone/>
            </a:pPr>
            <a:r>
              <a:rPr lang="en-GB" sz="2200">
                <a:solidFill>
                  <a:schemeClr val="dk1"/>
                </a:solidFill>
                <a:latin typeface="Open Sans"/>
                <a:ea typeface="Open Sans"/>
                <a:cs typeface="Open Sans"/>
                <a:sym typeface="Open Sans"/>
              </a:rPr>
              <a:t>ACTRICES Y ACTORES </a:t>
            </a:r>
            <a:endParaRPr/>
          </a:p>
        </p:txBody>
      </p:sp>
      <p:sp>
        <p:nvSpPr>
          <p:cNvPr id="1318" name="Google Shape;1318;g2b78cf624b0_1_1513: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2b78cf624b0_1_152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rPr lang="en-GB"/>
              <a:t>VICTOR</a:t>
            </a:r>
            <a:endParaRPr/>
          </a:p>
        </p:txBody>
      </p:sp>
      <p:sp>
        <p:nvSpPr>
          <p:cNvPr id="1327" name="Google Shape;1327;g2b78cf624b0_1_1521: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2b78cf624b0_1_1527: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rPr lang="en-GB"/>
              <a:t>VICTOR</a:t>
            </a:r>
            <a:endParaRPr/>
          </a:p>
        </p:txBody>
      </p:sp>
      <p:sp>
        <p:nvSpPr>
          <p:cNvPr id="1334" name="Google Shape;1334;g2b78cf624b0_1_1527: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b78cf624b0_1_1534: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rPr lang="en-GB"/>
              <a:t>PERSON B - Lawrence</a:t>
            </a:r>
            <a:endParaRPr/>
          </a:p>
        </p:txBody>
      </p:sp>
      <p:sp>
        <p:nvSpPr>
          <p:cNvPr id="1342" name="Google Shape;1342;g2b78cf624b0_1_1534: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2b78cf624b0_1_154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rPr lang="en-GB"/>
              <a:t>PERSON B - Lawrence</a:t>
            </a:r>
            <a:endParaRPr/>
          </a:p>
        </p:txBody>
      </p:sp>
      <p:sp>
        <p:nvSpPr>
          <p:cNvPr id="1350" name="Google Shape;1350;g2b78cf624b0_1_1541: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21d65d0f999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8" name="Google Shape;1358;g21d65d0f999_1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100"/>
              <a:buFont typeface="Arial"/>
              <a:buNone/>
            </a:pPr>
            <a:r>
              <a:rPr lang="en-GB" sz="1600">
                <a:solidFill>
                  <a:srgbClr val="FF0000"/>
                </a:solidFill>
              </a:rPr>
              <a:t>Denise</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2591c3b3ac1_0_1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4" name="Google Shape;1364;g2591c3b3ac1_0_1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Edith</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1b3fd2847b1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0" name="Google Shape;1370;g1b3fd2847b1_0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100"/>
              <a:buFont typeface="Arial"/>
              <a:buNone/>
            </a:pPr>
            <a:r>
              <a:rPr b="1" i="1" lang="en-GB" sz="1600" u="sng">
                <a:solidFill>
                  <a:srgbClr val="FF0000"/>
                </a:solidFill>
                <a:latin typeface="Lato"/>
                <a:ea typeface="Lato"/>
                <a:cs typeface="Lato"/>
                <a:sym typeface="Lato"/>
              </a:rPr>
              <a:t>Dina                                                                                                                                                                                                                                                                                                                                                                                                                                                                                                                                                                                                                                                                                                                                                                        </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600">
                <a:solidFill>
                  <a:schemeClr val="dk1"/>
                </a:solidFill>
                <a:latin typeface="Lato"/>
                <a:ea typeface="Lato"/>
                <a:cs typeface="Lato"/>
                <a:sym typeface="Lato"/>
              </a:rPr>
              <a:t>Metro: </a:t>
            </a:r>
            <a:r>
              <a:rPr lang="en-GB" sz="1600" u="sng">
                <a:solidFill>
                  <a:schemeClr val="hlink"/>
                </a:solidFill>
                <a:latin typeface="Lato"/>
                <a:ea typeface="Lato"/>
                <a:cs typeface="Lato"/>
                <a:sym typeface="Lato"/>
                <a:hlinkClick r:id="rId2"/>
              </a:rPr>
              <a:t>https://www.facebook.com/BestStartMetroLA</a:t>
            </a:r>
            <a:r>
              <a:rPr lang="en-GB" sz="1600">
                <a:solidFill>
                  <a:schemeClr val="dk1"/>
                </a:solidFill>
                <a:latin typeface="Lato"/>
                <a:ea typeface="Lato"/>
                <a:cs typeface="Lato"/>
                <a:sym typeface="Lato"/>
              </a:rPr>
              <a:t> </a:t>
            </a:r>
            <a:endParaRPr sz="16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600">
                <a:solidFill>
                  <a:schemeClr val="dk1"/>
                </a:solidFill>
                <a:latin typeface="Lato"/>
                <a:ea typeface="Lato"/>
                <a:cs typeface="Lato"/>
                <a:sym typeface="Lato"/>
              </a:rPr>
              <a:t>ELA :</a:t>
            </a:r>
            <a:r>
              <a:rPr lang="en-GB" sz="1600" u="sng">
                <a:solidFill>
                  <a:schemeClr val="hlink"/>
                </a:solidFill>
                <a:latin typeface="Lato"/>
                <a:ea typeface="Lato"/>
                <a:cs typeface="Lato"/>
                <a:sym typeface="Lato"/>
                <a:hlinkClick r:id="rId3"/>
              </a:rPr>
              <a:t>https://www.facebook.com/BestStartEastLA</a:t>
            </a:r>
            <a:r>
              <a:rPr lang="en-GB" sz="1600">
                <a:solidFill>
                  <a:schemeClr val="dk1"/>
                </a:solidFill>
                <a:latin typeface="Lato"/>
                <a:ea typeface="Lato"/>
                <a:cs typeface="Lato"/>
                <a:sym typeface="Lato"/>
              </a:rPr>
              <a:t> </a:t>
            </a:r>
            <a:endParaRPr sz="16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600">
                <a:solidFill>
                  <a:schemeClr val="dk1"/>
                </a:solidFill>
                <a:latin typeface="Lato"/>
                <a:ea typeface="Lato"/>
                <a:cs typeface="Lato"/>
                <a:sym typeface="Lato"/>
              </a:rPr>
              <a:t>SEM-EM:</a:t>
            </a:r>
            <a:r>
              <a:rPr lang="en-GB" sz="1600" u="sng">
                <a:solidFill>
                  <a:schemeClr val="hlink"/>
                </a:solidFill>
                <a:latin typeface="Lato"/>
                <a:ea typeface="Lato"/>
                <a:cs typeface="Lato"/>
                <a:sym typeface="Lato"/>
                <a:hlinkClick r:id="rId4"/>
              </a:rPr>
              <a:t>https://www.facebook.com/BestStartSouthElMonteElMonte</a:t>
            </a:r>
            <a:r>
              <a:rPr lang="en-GB" sz="1600">
                <a:solidFill>
                  <a:schemeClr val="dk1"/>
                </a:solidFill>
                <a:latin typeface="Lato"/>
                <a:ea typeface="Lato"/>
                <a:cs typeface="Lato"/>
                <a:sym typeface="Lato"/>
              </a:rPr>
              <a:t> </a:t>
            </a:r>
            <a:endParaRPr sz="16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600">
                <a:solidFill>
                  <a:schemeClr val="dk1"/>
                </a:solidFill>
                <a:latin typeface="Lato"/>
                <a:ea typeface="Lato"/>
                <a:cs typeface="Lato"/>
                <a:sym typeface="Lato"/>
              </a:rPr>
              <a:t>SELA:  </a:t>
            </a:r>
            <a:r>
              <a:rPr lang="en-GB" sz="1600" u="sng">
                <a:solidFill>
                  <a:schemeClr val="hlink"/>
                </a:solidFill>
                <a:latin typeface="Lato"/>
                <a:ea typeface="Lato"/>
                <a:cs typeface="Lato"/>
                <a:sym typeface="Lato"/>
                <a:hlinkClick r:id="rId5"/>
              </a:rPr>
              <a:t>https://www.facebook.com/BestStartSoutheastLA</a:t>
            </a:r>
            <a:r>
              <a:rPr lang="en-GB" sz="1600">
                <a:solidFill>
                  <a:schemeClr val="dk1"/>
                </a:solidFill>
                <a:latin typeface="Lato"/>
                <a:ea typeface="Lato"/>
                <a:cs typeface="Lato"/>
                <a:sym typeface="Lato"/>
              </a:rPr>
              <a:t> </a:t>
            </a:r>
            <a:endParaRPr sz="16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16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SzPts val="1400"/>
              <a:buNone/>
            </a:pPr>
            <a:r>
              <a:t/>
            </a:r>
            <a:endParaRPr b="1" sz="1600" u="sng">
              <a:solidFill>
                <a:srgbClr val="FF0000"/>
              </a:solidFill>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1703d6e84f_0_230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 name="Google Shape;872;g11703d6e84f_0_230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latin typeface="Lato"/>
              <a:ea typeface="Lato"/>
              <a:cs typeface="Lato"/>
              <a:sym typeface="Lat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1cf0c18d11d_1_6: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6" name="Google Shape;1376;g1cf0c18d11d_1_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lang="en-GB">
                <a:solidFill>
                  <a:schemeClr val="dk1"/>
                </a:solidFill>
              </a:rPr>
              <a:t>Dina</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21299b039ac_14_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6" name="Google Shape;1386;g21299b039ac_14_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100"/>
              <a:buFont typeface="Arial"/>
              <a:buNone/>
            </a:pPr>
            <a:r>
              <a:rPr b="1" i="1" lang="en-GB" sz="1600" u="sng">
                <a:solidFill>
                  <a:srgbClr val="FF0000"/>
                </a:solidFill>
                <a:latin typeface="Lato"/>
                <a:ea typeface="Lato"/>
                <a:cs typeface="Lato"/>
                <a:sym typeface="Lato"/>
              </a:rPr>
              <a:t>Luz</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rPr lang="en-GB" sz="1400">
                <a:solidFill>
                  <a:schemeClr val="dk1"/>
                </a:solidFill>
              </a:rPr>
              <a:t>Next monthly regional meetings Monday 3/28 and Tuesday 3/29</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cb0a97410e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4" name="Google Shape;1394;g2cb0a97410e_0_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100"/>
              <a:buFont typeface="Arial"/>
              <a:buNone/>
            </a:pPr>
            <a:r>
              <a:rPr b="1" i="1" lang="en-GB" sz="1600" u="sng">
                <a:solidFill>
                  <a:srgbClr val="FF0000"/>
                </a:solidFill>
                <a:latin typeface="Lato"/>
                <a:ea typeface="Lato"/>
                <a:cs typeface="Lato"/>
                <a:sym typeface="Lato"/>
              </a:rPr>
              <a:t>Amelia</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rPr lang="en-GB" sz="1400">
                <a:solidFill>
                  <a:schemeClr val="dk1"/>
                </a:solidFill>
              </a:rPr>
              <a:t>Next monthly regional meetings Monday 3/28 and Tuesday 3/29</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11703d6e84f_0_132: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2" name="Google Shape;1402;g11703d6e84f_0_13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Denise</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11703d6e84f_0_13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8" name="Google Shape;1408;g11703d6e84f_0_137: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Denise</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lang="en-GB" sz="1400">
                <a:solidFill>
                  <a:schemeClr val="dk1"/>
                </a:solidFill>
                <a:latin typeface="Montserrat"/>
                <a:ea typeface="Montserrat"/>
                <a:cs typeface="Montserrat"/>
                <a:sym typeface="Montserrat"/>
              </a:rPr>
              <a:t>Ligas para las Formas de Evaluación | </a:t>
            </a:r>
            <a:r>
              <a:rPr i="1" lang="en-GB" sz="1400">
                <a:solidFill>
                  <a:schemeClr val="dk1"/>
                </a:solidFill>
                <a:latin typeface="Montserrat"/>
                <a:ea typeface="Montserrat"/>
                <a:cs typeface="Montserrat"/>
                <a:sym typeface="Montserrat"/>
              </a:rPr>
              <a:t>Links to Evaluation Forms:</a:t>
            </a:r>
            <a:endParaRPr i="1" sz="1300">
              <a:solidFill>
                <a:srgbClr val="313087"/>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400"/>
              <a:buFont typeface="Arial"/>
              <a:buNone/>
            </a:pPr>
            <a:r>
              <a:t/>
            </a:r>
            <a:endParaRPr i="1" sz="1300">
              <a:solidFill>
                <a:srgbClr val="313087"/>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400"/>
              <a:buFont typeface="Arial"/>
              <a:buNone/>
            </a:pPr>
            <a:r>
              <a:t/>
            </a:r>
            <a:endParaRPr sz="1300">
              <a:solidFill>
                <a:srgbClr val="313087"/>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400"/>
              <a:buFont typeface="Arial"/>
              <a:buNone/>
            </a:pPr>
            <a:r>
              <a:t/>
            </a:r>
            <a:endParaRPr b="1" sz="1400">
              <a:solidFill>
                <a:srgbClr val="313087"/>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400"/>
              <a:buFont typeface="Arial"/>
              <a:buNone/>
            </a:pPr>
            <a:r>
              <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000"/>
              <a:buFont typeface="Arial"/>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1164b98259f_0_6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6" name="Google Shape;1416;g1164b98259f_0_69: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Denise</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11703d6e84f_0_14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2" name="Google Shape;1422;g11703d6e84f_0_149: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Denise</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sz="1600" u="sng">
              <a:solidFill>
                <a:srgbClr val="FF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211015a5a28_1_3: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8" name="Google Shape;1428;g211015a5a28_1_3: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211015a5a28_1_17: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3" name="Google Shape;1433;g211015a5a28_1_17: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211015a5a28_1_10: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8" name="Google Shape;1438;g211015a5a28_1_1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11703d6e84f_0_231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2" name="Google Shape;882;g11703d6e84f_0_231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b="1" i="1" sz="1600" u="sng">
              <a:solidFill>
                <a:srgbClr val="FF0000"/>
              </a:solidFill>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1703d6e84f_0_234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g11703d6e84f_0_234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 (3-15)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11703d6e84f_0_271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6" name="Google Shape;926;g11703d6e84f_0_271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11703d6e84f_0_274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4" name="Google Shape;944;g11703d6e84f_0_274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dk1"/>
              </a:buClr>
              <a:buSzPts val="1400"/>
              <a:buFont typeface="Arial"/>
              <a:buNone/>
            </a:pPr>
            <a:r>
              <a:rPr b="1" i="1" lang="en-GB" sz="1600" u="sng">
                <a:solidFill>
                  <a:srgbClr val="FF0000"/>
                </a:solidFill>
                <a:latin typeface="Lato"/>
                <a:ea typeface="Lato"/>
                <a:cs typeface="Lato"/>
                <a:sym typeface="Lato"/>
              </a:rPr>
              <a:t>Luz</a:t>
            </a:r>
            <a:r>
              <a:rPr b="1" i="1" lang="en-GB" sz="1600" u="sng">
                <a:solidFill>
                  <a:srgbClr val="FF0000"/>
                </a:solidFill>
                <a:latin typeface="Lato"/>
                <a:ea typeface="Lato"/>
                <a:cs typeface="Lato"/>
                <a:sym typeface="Lato"/>
              </a:rPr>
              <a:t> (3-15)</a:t>
            </a:r>
            <a:endParaRPr b="1" i="1" sz="1600" u="sng">
              <a:solidFill>
                <a:srgbClr val="FF0000"/>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rPr b="1" lang="en-GB" sz="1600" u="sng">
                <a:solidFill>
                  <a:srgbClr val="2797C9"/>
                </a:solidFill>
                <a:latin typeface="Lato"/>
                <a:ea typeface="Lato"/>
                <a:cs typeface="Lato"/>
                <a:sym typeface="Lato"/>
              </a:rPr>
              <a:t>Facilitadora | </a:t>
            </a:r>
            <a:r>
              <a:rPr b="1" i="1" lang="en-GB" sz="1600" u="sng">
                <a:solidFill>
                  <a:srgbClr val="2797C9"/>
                </a:solidFill>
                <a:latin typeface="Lato"/>
                <a:ea typeface="Lato"/>
                <a:cs typeface="Lato"/>
                <a:sym typeface="Lato"/>
              </a:rPr>
              <a:t>Facilitator</a:t>
            </a:r>
            <a:endParaRPr b="1" i="1" sz="1600" u="sng">
              <a:solidFill>
                <a:srgbClr val="2797C9"/>
              </a:solidFill>
              <a:latin typeface="Lato"/>
              <a:ea typeface="Lato"/>
              <a:cs typeface="Lato"/>
              <a:sym typeface="Lato"/>
            </a:endParaRPr>
          </a:p>
          <a:p>
            <a:pPr indent="0" lvl="0" marL="0" rtl="0" algn="l">
              <a:lnSpc>
                <a:spcPct val="100000"/>
              </a:lnSpc>
              <a:spcBef>
                <a:spcPts val="0"/>
              </a:spcBef>
              <a:spcAft>
                <a:spcPts val="0"/>
              </a:spcAft>
              <a:buClr>
                <a:srgbClr val="666666"/>
              </a:buClr>
              <a:buSzPts val="1600"/>
              <a:buFont typeface="Lato Light"/>
              <a:buNone/>
            </a:pPr>
            <a:r>
              <a:t/>
            </a:r>
            <a:endParaRPr b="1" i="1" sz="1600" u="sng">
              <a:solidFill>
                <a:srgbClr val="FF0000"/>
              </a:solidFill>
              <a:latin typeface="Lato"/>
              <a:ea typeface="Lato"/>
              <a:cs typeface="Lato"/>
              <a:sym typeface="Lato"/>
            </a:endParaRPr>
          </a:p>
          <a:p>
            <a:pPr indent="-330200" lvl="0" marL="457200" rtl="0" algn="l">
              <a:lnSpc>
                <a:spcPct val="100000"/>
              </a:lnSpc>
              <a:spcBef>
                <a:spcPts val="0"/>
              </a:spcBef>
              <a:spcAft>
                <a:spcPts val="0"/>
              </a:spcAft>
              <a:buClr>
                <a:schemeClr val="dk1"/>
              </a:buClr>
              <a:buSzPts val="1600"/>
              <a:buFont typeface="Lato"/>
              <a:buChar char="●"/>
            </a:pPr>
            <a:r>
              <a:rPr b="1" lang="en-GB" sz="1600">
                <a:solidFill>
                  <a:schemeClr val="dk1"/>
                </a:solidFill>
                <a:latin typeface="Lato"/>
                <a:ea typeface="Lato"/>
                <a:cs typeface="Lato"/>
                <a:sym typeface="Lato"/>
              </a:rPr>
              <a:t>Notas | </a:t>
            </a:r>
            <a:r>
              <a:rPr b="1" i="1" lang="en-GB" sz="1600">
                <a:solidFill>
                  <a:schemeClr val="dk1"/>
                </a:solidFill>
                <a:latin typeface="Lato"/>
                <a:ea typeface="Lato"/>
                <a:cs typeface="Lato"/>
                <a:sym typeface="Lato"/>
              </a:rPr>
              <a:t>Notes</a:t>
            </a:r>
            <a:endParaRPr>
              <a:solidFill>
                <a:srgbClr val="079BD7"/>
              </a:solidFill>
            </a:endParaRPr>
          </a:p>
          <a:p>
            <a:pPr indent="0" lvl="0" marL="0" rtl="0" algn="l">
              <a:lnSpc>
                <a:spcPct val="100000"/>
              </a:lnSpc>
              <a:spcBef>
                <a:spcPts val="0"/>
              </a:spcBef>
              <a:spcAft>
                <a:spcPts val="0"/>
              </a:spcAft>
              <a:buClr>
                <a:srgbClr val="079BD7"/>
              </a:buClr>
              <a:buSzPts val="1100"/>
              <a:buFont typeface="Arial"/>
              <a:buNone/>
            </a:pPr>
            <a:r>
              <a:t/>
            </a:r>
            <a:endParaRPr b="1" i="1" sz="1600" u="sng">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b="1" i="1" u="sng">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1ABBB8"/>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340900" y="1420800"/>
            <a:ext cx="83985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1" name="Google Shape;11;p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2" name="Google Shape;12;p2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 name="Google Shape;13;p2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14" name="Google Shape;14;p2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15" name="Google Shape;15;p2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16" name="Google Shape;16;p2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17" name="Google Shape;17;p2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 name="Google Shape;18;p2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19" name="Google Shape;19;p2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20" name="Google Shape;20;p2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117" name="Shape 117"/>
        <p:cNvGrpSpPr/>
        <p:nvPr/>
      </p:nvGrpSpPr>
      <p:grpSpPr>
        <a:xfrm>
          <a:off x="0" y="0"/>
          <a:ext cx="0" cy="0"/>
          <a:chOff x="0" y="0"/>
          <a:chExt cx="0" cy="0"/>
        </a:xfrm>
      </p:grpSpPr>
      <p:sp>
        <p:nvSpPr>
          <p:cNvPr id="118" name="Google Shape;118;p29"/>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9"/>
          <p:cNvSpPr txBox="1"/>
          <p:nvPr>
            <p:ph type="ctrTitle"/>
          </p:nvPr>
        </p:nvSpPr>
        <p:spPr>
          <a:xfrm>
            <a:off x="315900" y="2105887"/>
            <a:ext cx="8324100" cy="88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313087"/>
              </a:buClr>
              <a:buSzPts val="4200"/>
              <a:buNone/>
              <a:defRPr sz="4200">
                <a:solidFill>
                  <a:srgbClr val="313087"/>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20" name="Google Shape;120;p29"/>
          <p:cNvSpPr txBox="1"/>
          <p:nvPr>
            <p:ph idx="1" type="subTitle"/>
          </p:nvPr>
        </p:nvSpPr>
        <p:spPr>
          <a:xfrm>
            <a:off x="315900" y="3206700"/>
            <a:ext cx="85122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600"/>
              <a:buNone/>
              <a:defRPr sz="1600">
                <a:solidFill>
                  <a:srgbClr val="43434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21" name="Google Shape;121;p2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22" name="Google Shape;122;p29"/>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3" name="Google Shape;123;p29"/>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124" name="Google Shape;124;p29"/>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125" name="Google Shape;125;p29"/>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pic>
        <p:nvPicPr>
          <p:cNvPr id="126" name="Google Shape;126;p29"/>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127" name="Shape 127"/>
        <p:cNvGrpSpPr/>
        <p:nvPr/>
      </p:nvGrpSpPr>
      <p:grpSpPr>
        <a:xfrm>
          <a:off x="0" y="0"/>
          <a:ext cx="0" cy="0"/>
          <a:chOff x="0" y="0"/>
          <a:chExt cx="0" cy="0"/>
        </a:xfrm>
      </p:grpSpPr>
      <p:sp>
        <p:nvSpPr>
          <p:cNvPr id="128" name="Google Shape;128;p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29" name="Google Shape;129;p27"/>
          <p:cNvSpPr txBox="1"/>
          <p:nvPr>
            <p:ph idx="1" type="body"/>
          </p:nvPr>
        </p:nvSpPr>
        <p:spPr>
          <a:xfrm>
            <a:off x="729450" y="1068650"/>
            <a:ext cx="7688700" cy="1034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30" name="Google Shape;130;p27"/>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 name="Google Shape;131;p27"/>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132" name="Google Shape;132;p27"/>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133" name="Google Shape;133;p27"/>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134" name="Google Shape;134;p27"/>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135" name="Google Shape;135;p27"/>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6" name="Google Shape;136;p27"/>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137" name="Google Shape;137;p27"/>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138" name="Google Shape;138;p27"/>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139" name="Shape 139"/>
        <p:cNvGrpSpPr/>
        <p:nvPr/>
      </p:nvGrpSpPr>
      <p:grpSpPr>
        <a:xfrm>
          <a:off x="0" y="0"/>
          <a:ext cx="0" cy="0"/>
          <a:chOff x="0" y="0"/>
          <a:chExt cx="0" cy="0"/>
        </a:xfrm>
      </p:grpSpPr>
      <p:pic>
        <p:nvPicPr>
          <p:cNvPr id="140" name="Google Shape;140;p17"/>
          <p:cNvPicPr preferRelativeResize="0"/>
          <p:nvPr/>
        </p:nvPicPr>
        <p:blipFill rotWithShape="1">
          <a:blip r:embed="rId2">
            <a:alphaModFix/>
          </a:blip>
          <a:srcRect b="16055" l="0" r="0" t="16055"/>
          <a:stretch/>
        </p:blipFill>
        <p:spPr>
          <a:xfrm>
            <a:off x="0" y="487825"/>
            <a:ext cx="9143998" cy="4655675"/>
          </a:xfrm>
          <a:prstGeom prst="rect">
            <a:avLst/>
          </a:prstGeom>
          <a:noFill/>
          <a:ln>
            <a:noFill/>
          </a:ln>
        </p:spPr>
      </p:pic>
      <p:sp>
        <p:nvSpPr>
          <p:cNvPr id="141" name="Google Shape;141;p1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42" name="Google Shape;142;p17"/>
          <p:cNvSpPr txBox="1"/>
          <p:nvPr>
            <p:ph type="title"/>
          </p:nvPr>
        </p:nvSpPr>
        <p:spPr>
          <a:xfrm>
            <a:off x="729450" y="2056375"/>
            <a:ext cx="58875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43" name="Google Shape;143;p17"/>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 name="Google Shape;144;p17"/>
          <p:cNvPicPr preferRelativeResize="0"/>
          <p:nvPr/>
        </p:nvPicPr>
        <p:blipFill rotWithShape="1">
          <a:blip r:embed="rId3">
            <a:alphaModFix/>
          </a:blip>
          <a:srcRect b="0" l="0" r="0" t="0"/>
          <a:stretch/>
        </p:blipFill>
        <p:spPr>
          <a:xfrm>
            <a:off x="340900" y="189000"/>
            <a:ext cx="1259368" cy="393600"/>
          </a:xfrm>
          <a:prstGeom prst="rect">
            <a:avLst/>
          </a:prstGeom>
          <a:noFill/>
          <a:ln>
            <a:noFill/>
          </a:ln>
        </p:spPr>
      </p:pic>
      <p:cxnSp>
        <p:nvCxnSpPr>
          <p:cNvPr id="145" name="Google Shape;145;p17"/>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146" name="Google Shape;146;p17"/>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147" name="Google Shape;147;p17"/>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148" name="Google Shape;148;p17"/>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9" name="Google Shape;149;p17"/>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150" name="Google Shape;150;p17"/>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151" name="Google Shape;151;p17"/>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52" name="Shape 152"/>
        <p:cNvGrpSpPr/>
        <p:nvPr/>
      </p:nvGrpSpPr>
      <p:grpSpPr>
        <a:xfrm>
          <a:off x="0" y="0"/>
          <a:ext cx="0" cy="0"/>
          <a:chOff x="0" y="0"/>
          <a:chExt cx="0" cy="0"/>
        </a:xfrm>
      </p:grpSpPr>
      <p:pic>
        <p:nvPicPr>
          <p:cNvPr id="153" name="Google Shape;153;p18"/>
          <p:cNvPicPr preferRelativeResize="0"/>
          <p:nvPr/>
        </p:nvPicPr>
        <p:blipFill rotWithShape="1">
          <a:blip r:embed="rId2">
            <a:alphaModFix/>
          </a:blip>
          <a:srcRect b="12502" l="-7320" r="7318" t="12495"/>
          <a:stretch/>
        </p:blipFill>
        <p:spPr>
          <a:xfrm>
            <a:off x="0" y="0"/>
            <a:ext cx="9144000" cy="5143504"/>
          </a:xfrm>
          <a:prstGeom prst="rect">
            <a:avLst/>
          </a:prstGeom>
          <a:noFill/>
          <a:ln>
            <a:noFill/>
          </a:ln>
        </p:spPr>
      </p:pic>
      <p:sp>
        <p:nvSpPr>
          <p:cNvPr id="154" name="Google Shape;154;p18"/>
          <p:cNvSpPr/>
          <p:nvPr/>
        </p:nvSpPr>
        <p:spPr>
          <a:xfrm>
            <a:off x="0" y="0"/>
            <a:ext cx="51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8"/>
          <p:cNvSpPr txBox="1"/>
          <p:nvPr>
            <p:ph type="ctrTitle"/>
          </p:nvPr>
        </p:nvSpPr>
        <p:spPr>
          <a:xfrm>
            <a:off x="366200" y="1485650"/>
            <a:ext cx="4383600" cy="225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56" name="Google Shape;156;p18"/>
          <p:cNvSpPr txBox="1"/>
          <p:nvPr>
            <p:ph idx="1" type="subTitle"/>
          </p:nvPr>
        </p:nvSpPr>
        <p:spPr>
          <a:xfrm>
            <a:off x="366325" y="3842350"/>
            <a:ext cx="4383600" cy="90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999999"/>
              </a:buClr>
              <a:buSzPts val="1600"/>
              <a:buNone/>
              <a:defRPr sz="1600">
                <a:solidFill>
                  <a:srgbClr val="999999"/>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7" name="Google Shape;157;p1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pic>
        <p:nvPicPr>
          <p:cNvPr id="158" name="Google Shape;158;p18"/>
          <p:cNvPicPr preferRelativeResize="0"/>
          <p:nvPr/>
        </p:nvPicPr>
        <p:blipFill rotWithShape="1">
          <a:blip r:embed="rId3">
            <a:alphaModFix/>
          </a:blip>
          <a:srcRect b="0" l="0" r="0" t="0"/>
          <a:stretch/>
        </p:blipFill>
        <p:spPr>
          <a:xfrm>
            <a:off x="366200" y="387100"/>
            <a:ext cx="2315325" cy="7236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ox" showMasterSp="0">
  <p:cSld name="Title + Text Box">
    <p:spTree>
      <p:nvGrpSpPr>
        <p:cNvPr id="159" name="Shape 159"/>
        <p:cNvGrpSpPr/>
        <p:nvPr/>
      </p:nvGrpSpPr>
      <p:grpSpPr>
        <a:xfrm>
          <a:off x="0" y="0"/>
          <a:ext cx="0" cy="0"/>
          <a:chOff x="0" y="0"/>
          <a:chExt cx="0" cy="0"/>
        </a:xfrm>
      </p:grpSpPr>
      <p:sp>
        <p:nvSpPr>
          <p:cNvPr id="160" name="Google Shape;160;g96218749e4_0_252"/>
          <p:cNvSpPr/>
          <p:nvPr/>
        </p:nvSpPr>
        <p:spPr>
          <a:xfrm>
            <a:off x="-1" y="213916"/>
            <a:ext cx="7375200" cy="5793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161" name="Google Shape;161;g96218749e4_0_252"/>
          <p:cNvSpPr txBox="1"/>
          <p:nvPr>
            <p:ph type="title"/>
          </p:nvPr>
        </p:nvSpPr>
        <p:spPr>
          <a:xfrm>
            <a:off x="457200" y="205979"/>
            <a:ext cx="6918000" cy="5808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
        <p:nvSpPr>
          <p:cNvPr id="162" name="Google Shape;162;g96218749e4_0_252"/>
          <p:cNvSpPr txBox="1"/>
          <p:nvPr>
            <p:ph idx="1" type="body"/>
          </p:nvPr>
        </p:nvSpPr>
        <p:spPr>
          <a:xfrm>
            <a:off x="457200" y="1127125"/>
            <a:ext cx="8363400" cy="3460800"/>
          </a:xfrm>
          <a:prstGeom prst="rect">
            <a:avLst/>
          </a:prstGeom>
          <a:noFill/>
          <a:ln>
            <a:noFill/>
          </a:ln>
        </p:spPr>
        <p:txBody>
          <a:bodyPr anchorCtr="0" anchor="t" bIns="28575" lIns="57150" spcFirstLastPara="1" rIns="57150" wrap="square" tIns="28575">
            <a:noAutofit/>
          </a:bodyPr>
          <a:lstStyle>
            <a:lvl1pPr indent="-412750" lvl="0" marL="457200" marR="0" algn="l">
              <a:lnSpc>
                <a:spcPct val="100000"/>
              </a:lnSpc>
              <a:spcBef>
                <a:spcPts val="600"/>
              </a:spcBef>
              <a:spcAft>
                <a:spcPts val="0"/>
              </a:spcAft>
              <a:buClr>
                <a:srgbClr val="2797C9"/>
              </a:buClr>
              <a:buSzPts val="2900"/>
              <a:buFont typeface="Arial"/>
              <a:buChar char="•"/>
              <a:defRPr b="0" i="0" sz="2900" u="none" cap="none" strike="noStrike">
                <a:solidFill>
                  <a:srgbClr val="2797C9"/>
                </a:solidFill>
                <a:latin typeface="Tahoma"/>
                <a:ea typeface="Tahoma"/>
                <a:cs typeface="Tahoma"/>
                <a:sym typeface="Tahoma"/>
              </a:defRPr>
            </a:lvl1pPr>
            <a:lvl2pPr indent="-387350" lvl="1" marL="914400" marR="0" algn="l">
              <a:lnSpc>
                <a:spcPct val="100000"/>
              </a:lnSpc>
              <a:spcBef>
                <a:spcPts val="500"/>
              </a:spcBef>
              <a:spcAft>
                <a:spcPts val="0"/>
              </a:spcAft>
              <a:buClr>
                <a:srgbClr val="F28702"/>
              </a:buClr>
              <a:buSzPts val="2500"/>
              <a:buFont typeface="Arial"/>
              <a:buChar char="•"/>
              <a:defRPr b="0" i="0" sz="2500" u="none" cap="none" strike="noStrike">
                <a:solidFill>
                  <a:srgbClr val="7F7F7F"/>
                </a:solidFill>
                <a:latin typeface="Tahoma"/>
                <a:ea typeface="Tahoma"/>
                <a:cs typeface="Tahoma"/>
                <a:sym typeface="Tahoma"/>
              </a:defRPr>
            </a:lvl2pPr>
            <a:lvl3pPr indent="-361950" lvl="2" marL="1371600" marR="0" algn="l">
              <a:lnSpc>
                <a:spcPct val="100000"/>
              </a:lnSpc>
              <a:spcBef>
                <a:spcPts val="400"/>
              </a:spcBef>
              <a:spcAft>
                <a:spcPts val="0"/>
              </a:spcAft>
              <a:buClr>
                <a:srgbClr val="F28702"/>
              </a:buClr>
              <a:buSzPts val="2100"/>
              <a:buFont typeface="Arial"/>
              <a:buChar char="•"/>
              <a:defRPr b="0" i="0" sz="2100" u="none" cap="none" strike="noStrike">
                <a:solidFill>
                  <a:srgbClr val="7F7F7F"/>
                </a:solidFill>
                <a:latin typeface="Tahoma"/>
                <a:ea typeface="Tahoma"/>
                <a:cs typeface="Tahoma"/>
                <a:sym typeface="Tahoma"/>
              </a:defRPr>
            </a:lvl3pPr>
            <a:lvl4pPr indent="-342900" lvl="3" marL="18288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4pPr>
            <a:lvl5pPr indent="-342900" lvl="4" marL="22860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5pPr>
            <a:lvl6pPr indent="-342900" lvl="5" marL="27432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163" name="Shape 163"/>
        <p:cNvGrpSpPr/>
        <p:nvPr/>
      </p:nvGrpSpPr>
      <p:grpSpPr>
        <a:xfrm>
          <a:off x="0" y="0"/>
          <a:ext cx="0" cy="0"/>
          <a:chOff x="0" y="0"/>
          <a:chExt cx="0" cy="0"/>
        </a:xfrm>
      </p:grpSpPr>
      <p:sp>
        <p:nvSpPr>
          <p:cNvPr id="164" name="Google Shape;164;p25"/>
          <p:cNvSpPr/>
          <p:nvPr/>
        </p:nvSpPr>
        <p:spPr>
          <a:xfrm>
            <a:off x="0" y="0"/>
            <a:ext cx="4572000" cy="5143500"/>
          </a:xfrm>
          <a:prstGeom prst="rect">
            <a:avLst/>
          </a:prstGeom>
          <a:solidFill>
            <a:srgbClr val="3130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13087"/>
              </a:solidFill>
              <a:latin typeface="Arial"/>
              <a:ea typeface="Arial"/>
              <a:cs typeface="Arial"/>
              <a:sym typeface="Arial"/>
            </a:endParaRPr>
          </a:p>
        </p:txBody>
      </p:sp>
      <p:sp>
        <p:nvSpPr>
          <p:cNvPr id="165" name="Google Shape;165;p25"/>
          <p:cNvSpPr txBox="1"/>
          <p:nvPr>
            <p:ph type="title"/>
          </p:nvPr>
        </p:nvSpPr>
        <p:spPr>
          <a:xfrm>
            <a:off x="340900" y="1318650"/>
            <a:ext cx="36900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166" name="Google Shape;166;p25"/>
          <p:cNvSpPr txBox="1"/>
          <p:nvPr>
            <p:ph idx="1" type="subTitle"/>
          </p:nvPr>
        </p:nvSpPr>
        <p:spPr>
          <a:xfrm>
            <a:off x="430000" y="3161525"/>
            <a:ext cx="35958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7" name="Google Shape;167;p25"/>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68" name="Google Shape;168;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69" name="Google Shape;169;p25"/>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 name="Google Shape;170;p25"/>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171" name="Google Shape;171;p25"/>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172" name="Google Shape;172;p25"/>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173" name="Google Shape;173;p25"/>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174" name="Google Shape;174;p25"/>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5" name="Google Shape;175;p25"/>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176" name="Google Shape;176;p25"/>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177" name="Google Shape;177;p25"/>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p:cSld name="Divider Page">
    <p:spTree>
      <p:nvGrpSpPr>
        <p:cNvPr id="178" name="Shape 178"/>
        <p:cNvGrpSpPr/>
        <p:nvPr/>
      </p:nvGrpSpPr>
      <p:grpSpPr>
        <a:xfrm>
          <a:off x="0" y="0"/>
          <a:ext cx="0" cy="0"/>
          <a:chOff x="0" y="0"/>
          <a:chExt cx="0" cy="0"/>
        </a:xfrm>
      </p:grpSpPr>
      <p:sp>
        <p:nvSpPr>
          <p:cNvPr id="179" name="Google Shape;179;g96218749e4_0_256"/>
          <p:cNvSpPr/>
          <p:nvPr/>
        </p:nvSpPr>
        <p:spPr>
          <a:xfrm>
            <a:off x="-1" y="-14656"/>
            <a:ext cx="9144000" cy="51582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180" name="Google Shape;180;g96218749e4_0_256"/>
          <p:cNvSpPr txBox="1"/>
          <p:nvPr>
            <p:ph type="title"/>
          </p:nvPr>
        </p:nvSpPr>
        <p:spPr>
          <a:xfrm>
            <a:off x="457399" y="635000"/>
            <a:ext cx="8229300" cy="8574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_AND_BODY_1_2">
    <p:spTree>
      <p:nvGrpSpPr>
        <p:cNvPr id="181" name="Shape 181"/>
        <p:cNvGrpSpPr/>
        <p:nvPr/>
      </p:nvGrpSpPr>
      <p:grpSpPr>
        <a:xfrm>
          <a:off x="0" y="0"/>
          <a:ext cx="0" cy="0"/>
          <a:chOff x="0" y="0"/>
          <a:chExt cx="0" cy="0"/>
        </a:xfrm>
      </p:grpSpPr>
      <p:sp>
        <p:nvSpPr>
          <p:cNvPr id="182" name="Google Shape;182;g26ab6b869a4_2_325"/>
          <p:cNvSpPr/>
          <p:nvPr>
            <p:ph idx="2" type="pic"/>
          </p:nvPr>
        </p:nvSpPr>
        <p:spPr>
          <a:xfrm>
            <a:off x="-433387" y="-485775"/>
            <a:ext cx="10029900" cy="6007200"/>
          </a:xfrm>
          <a:prstGeom prst="rect">
            <a:avLst/>
          </a:prstGeom>
          <a:noFill/>
          <a:ln>
            <a:noFill/>
          </a:ln>
        </p:spPr>
      </p:sp>
      <p:sp>
        <p:nvSpPr>
          <p:cNvPr id="183" name="Google Shape;183;g26ab6b869a4_2_325"/>
          <p:cNvSpPr txBox="1"/>
          <p:nvPr>
            <p:ph type="title"/>
          </p:nvPr>
        </p:nvSpPr>
        <p:spPr>
          <a:xfrm>
            <a:off x="452438" y="2671763"/>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Helvetica Neue"/>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84" name="Google Shape;184;g26ab6b869a4_2_325"/>
          <p:cNvSpPr txBox="1"/>
          <p:nvPr>
            <p:ph idx="1" type="body"/>
          </p:nvPr>
        </p:nvSpPr>
        <p:spPr>
          <a:xfrm>
            <a:off x="452884" y="414801"/>
            <a:ext cx="82383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400"/>
              <a:buFont typeface="Helvetica Neue"/>
              <a:buNone/>
              <a:defRPr b="1" sz="14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85" name="Google Shape;185;g26ab6b869a4_2_325"/>
          <p:cNvSpPr txBox="1"/>
          <p:nvPr>
            <p:ph idx="3" type="body"/>
          </p:nvPr>
        </p:nvSpPr>
        <p:spPr>
          <a:xfrm>
            <a:off x="452438" y="4353716"/>
            <a:ext cx="8239200" cy="4188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28600" lvl="1" marL="914400" algn="l">
              <a:lnSpc>
                <a:spcPct val="100000"/>
              </a:lnSpc>
              <a:spcBef>
                <a:spcPts val="0"/>
              </a:spcBef>
              <a:spcAft>
                <a:spcPts val="0"/>
              </a:spcAft>
              <a:buClr>
                <a:srgbClr val="000000"/>
              </a:buClr>
              <a:buSzPts val="2100"/>
              <a:buFont typeface="Helvetica Neue"/>
              <a:buNone/>
              <a:defRPr b="1" sz="2100"/>
            </a:lvl2pPr>
            <a:lvl3pPr indent="-228600" lvl="2" marL="1371600" algn="l">
              <a:lnSpc>
                <a:spcPct val="100000"/>
              </a:lnSpc>
              <a:spcBef>
                <a:spcPts val="0"/>
              </a:spcBef>
              <a:spcAft>
                <a:spcPts val="0"/>
              </a:spcAft>
              <a:buClr>
                <a:srgbClr val="000000"/>
              </a:buClr>
              <a:buSzPts val="2100"/>
              <a:buFont typeface="Helvetica Neue"/>
              <a:buNone/>
              <a:defRPr b="1" sz="2100"/>
            </a:lvl3pPr>
            <a:lvl4pPr indent="-228600" lvl="3" marL="1828800" algn="l">
              <a:lnSpc>
                <a:spcPct val="100000"/>
              </a:lnSpc>
              <a:spcBef>
                <a:spcPts val="0"/>
              </a:spcBef>
              <a:spcAft>
                <a:spcPts val="0"/>
              </a:spcAft>
              <a:buClr>
                <a:srgbClr val="000000"/>
              </a:buClr>
              <a:buSzPts val="2100"/>
              <a:buFont typeface="Helvetica Neue"/>
              <a:buNone/>
              <a:defRPr b="1" sz="2100"/>
            </a:lvl4pPr>
            <a:lvl5pPr indent="-228600" lvl="4" marL="2286000" algn="l">
              <a:lnSpc>
                <a:spcPct val="100000"/>
              </a:lnSpc>
              <a:spcBef>
                <a:spcPts val="0"/>
              </a:spcBef>
              <a:spcAft>
                <a:spcPts val="0"/>
              </a:spcAft>
              <a:buClr>
                <a:srgbClr val="000000"/>
              </a:buClr>
              <a:buSzPts val="2100"/>
              <a:buFont typeface="Helvetica Neue"/>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86" name="Google Shape;186;g26ab6b869a4_2_32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187" name="Shape 187"/>
        <p:cNvGrpSpPr/>
        <p:nvPr/>
      </p:nvGrpSpPr>
      <p:grpSpPr>
        <a:xfrm>
          <a:off x="0" y="0"/>
          <a:ext cx="0" cy="0"/>
          <a:chOff x="0" y="0"/>
          <a:chExt cx="0" cy="0"/>
        </a:xfrm>
      </p:grpSpPr>
      <p:sp>
        <p:nvSpPr>
          <p:cNvPr id="188" name="Google Shape;188;g26ab6b869a4_2_331"/>
          <p:cNvSpPr txBox="1"/>
          <p:nvPr>
            <p:ph idx="1" type="body"/>
          </p:nvPr>
        </p:nvSpPr>
        <p:spPr>
          <a:xfrm>
            <a:off x="452438" y="1845316"/>
            <a:ext cx="8239200" cy="1452900"/>
          </a:xfrm>
          <a:prstGeom prst="rect">
            <a:avLst/>
          </a:prstGeom>
          <a:noFill/>
          <a:ln>
            <a:noFill/>
          </a:ln>
        </p:spPr>
        <p:txBody>
          <a:bodyPr anchorCtr="0" anchor="ctr" bIns="19050" lIns="19050" spcFirstLastPara="1" rIns="19050" wrap="square" tIns="19050">
            <a:normAutofit/>
          </a:bodyPr>
          <a:lstStyle>
            <a:lvl1pPr indent="-228600" lvl="0" marL="4572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89" name="Google Shape;189;g26ab6b869a4_2_331"/>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90" name="Shape 190"/>
        <p:cNvGrpSpPr/>
        <p:nvPr/>
      </p:nvGrpSpPr>
      <p:grpSpPr>
        <a:xfrm>
          <a:off x="0" y="0"/>
          <a:ext cx="0" cy="0"/>
          <a:chOff x="0" y="0"/>
          <a:chExt cx="0" cy="0"/>
        </a:xfrm>
      </p:grpSpPr>
      <p:sp>
        <p:nvSpPr>
          <p:cNvPr id="191" name="Google Shape;191;g26ab6b869a4_2_334"/>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rm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92" name="Google Shape;192;g26ab6b869a4_2_334"/>
          <p:cNvSpPr txBox="1"/>
          <p:nvPr>
            <p:ph idx="1" type="body"/>
          </p:nvPr>
        </p:nvSpPr>
        <p:spPr>
          <a:xfrm>
            <a:off x="452438" y="889861"/>
            <a:ext cx="8239200" cy="3507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93" name="Google Shape;193;g26ab6b869a4_2_334"/>
          <p:cNvSpPr txBox="1"/>
          <p:nvPr>
            <p:ph idx="2" type="body"/>
          </p:nvPr>
        </p:nvSpPr>
        <p:spPr>
          <a:xfrm>
            <a:off x="452438" y="1593189"/>
            <a:ext cx="8239200" cy="3096000"/>
          </a:xfrm>
          <a:prstGeom prst="rect">
            <a:avLst/>
          </a:prstGeom>
          <a:noFill/>
          <a:ln>
            <a:noFill/>
          </a:ln>
        </p:spPr>
        <p:txBody>
          <a:bodyPr anchorCtr="0" anchor="t" bIns="19050" lIns="19050" spcFirstLastPara="1" rIns="19050" wrap="square" tIns="19050">
            <a:normAutofit/>
          </a:bodyPr>
          <a:lstStyle>
            <a:lvl1pPr indent="-279400" lvl="0" marL="457200" algn="l">
              <a:lnSpc>
                <a:spcPct val="90000"/>
              </a:lnSpc>
              <a:spcBef>
                <a:spcPts val="1700"/>
              </a:spcBef>
              <a:spcAft>
                <a:spcPts val="0"/>
              </a:spcAft>
              <a:buClr>
                <a:srgbClr val="000000"/>
              </a:buClr>
              <a:buSzPts val="800"/>
              <a:buChar char="•"/>
              <a:defRPr/>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94" name="Google Shape;194;g26ab6b869a4_2_33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 name="Shape 21"/>
        <p:cNvGrpSpPr/>
        <p:nvPr/>
      </p:nvGrpSpPr>
      <p:grpSpPr>
        <a:xfrm>
          <a:off x="0" y="0"/>
          <a:ext cx="0" cy="0"/>
          <a:chOff x="0" y="0"/>
          <a:chExt cx="0" cy="0"/>
        </a:xfrm>
      </p:grpSpPr>
      <p:sp>
        <p:nvSpPr>
          <p:cNvPr id="22" name="Google Shape;22;p23"/>
          <p:cNvSpPr txBox="1"/>
          <p:nvPr>
            <p:ph type="title"/>
          </p:nvPr>
        </p:nvSpPr>
        <p:spPr>
          <a:xfrm>
            <a:off x="340900" y="875975"/>
            <a:ext cx="8524800" cy="104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3" name="Google Shape;23;p23"/>
          <p:cNvSpPr txBox="1"/>
          <p:nvPr>
            <p:ph idx="1" type="body"/>
          </p:nvPr>
        </p:nvSpPr>
        <p:spPr>
          <a:xfrm>
            <a:off x="404500" y="1643350"/>
            <a:ext cx="8322000" cy="3106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4" name="Google Shape;24;p2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23"/>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 name="Google Shape;26;p23"/>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27" name="Google Shape;27;p23"/>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8" name="Google Shape;28;p23"/>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9" name="Google Shape;29;p23"/>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30" name="Google Shape;30;p23"/>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 name="Google Shape;31;p23"/>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32" name="Google Shape;32;p23"/>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33" name="Google Shape;33;p23"/>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1">
  <p:cSld name="TITLE_AND_BODY_2">
    <p:spTree>
      <p:nvGrpSpPr>
        <p:cNvPr id="195" name="Shape 195"/>
        <p:cNvGrpSpPr/>
        <p:nvPr/>
      </p:nvGrpSpPr>
      <p:grpSpPr>
        <a:xfrm>
          <a:off x="0" y="0"/>
          <a:ext cx="0" cy="0"/>
          <a:chOff x="0" y="0"/>
          <a:chExt cx="0" cy="0"/>
        </a:xfrm>
      </p:grpSpPr>
      <p:sp>
        <p:nvSpPr>
          <p:cNvPr id="196" name="Google Shape;196;g26ab6b869a4_2_339"/>
          <p:cNvSpPr/>
          <p:nvPr>
            <p:ph idx="2" type="pic"/>
          </p:nvPr>
        </p:nvSpPr>
        <p:spPr>
          <a:xfrm>
            <a:off x="-433387" y="-485775"/>
            <a:ext cx="10029900" cy="6007200"/>
          </a:xfrm>
          <a:prstGeom prst="rect">
            <a:avLst/>
          </a:prstGeom>
          <a:noFill/>
          <a:ln>
            <a:noFill/>
          </a:ln>
        </p:spPr>
      </p:sp>
      <p:sp>
        <p:nvSpPr>
          <p:cNvPr id="197" name="Google Shape;197;g26ab6b869a4_2_339"/>
          <p:cNvSpPr txBox="1"/>
          <p:nvPr>
            <p:ph type="title"/>
          </p:nvPr>
        </p:nvSpPr>
        <p:spPr>
          <a:xfrm>
            <a:off x="452438" y="2671763"/>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Helvetica Neue"/>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98" name="Google Shape;198;g26ab6b869a4_2_339"/>
          <p:cNvSpPr txBox="1"/>
          <p:nvPr>
            <p:ph idx="1" type="body"/>
          </p:nvPr>
        </p:nvSpPr>
        <p:spPr>
          <a:xfrm>
            <a:off x="452884" y="414801"/>
            <a:ext cx="82383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400"/>
              <a:buFont typeface="Helvetica Neue"/>
              <a:buNone/>
              <a:defRPr b="1" sz="14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99" name="Google Shape;199;g26ab6b869a4_2_339"/>
          <p:cNvSpPr txBox="1"/>
          <p:nvPr>
            <p:ph idx="3" type="body"/>
          </p:nvPr>
        </p:nvSpPr>
        <p:spPr>
          <a:xfrm>
            <a:off x="452438" y="4353716"/>
            <a:ext cx="8239200" cy="4188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28600" lvl="1" marL="914400" algn="l">
              <a:lnSpc>
                <a:spcPct val="100000"/>
              </a:lnSpc>
              <a:spcBef>
                <a:spcPts val="0"/>
              </a:spcBef>
              <a:spcAft>
                <a:spcPts val="0"/>
              </a:spcAft>
              <a:buClr>
                <a:srgbClr val="000000"/>
              </a:buClr>
              <a:buSzPts val="2100"/>
              <a:buFont typeface="Helvetica Neue"/>
              <a:buNone/>
              <a:defRPr b="1" sz="2100"/>
            </a:lvl2pPr>
            <a:lvl3pPr indent="-228600" lvl="2" marL="1371600" algn="l">
              <a:lnSpc>
                <a:spcPct val="100000"/>
              </a:lnSpc>
              <a:spcBef>
                <a:spcPts val="0"/>
              </a:spcBef>
              <a:spcAft>
                <a:spcPts val="0"/>
              </a:spcAft>
              <a:buClr>
                <a:srgbClr val="000000"/>
              </a:buClr>
              <a:buSzPts val="2100"/>
              <a:buFont typeface="Helvetica Neue"/>
              <a:buNone/>
              <a:defRPr b="1" sz="2100"/>
            </a:lvl3pPr>
            <a:lvl4pPr indent="-228600" lvl="3" marL="1828800" algn="l">
              <a:lnSpc>
                <a:spcPct val="100000"/>
              </a:lnSpc>
              <a:spcBef>
                <a:spcPts val="0"/>
              </a:spcBef>
              <a:spcAft>
                <a:spcPts val="0"/>
              </a:spcAft>
              <a:buClr>
                <a:srgbClr val="000000"/>
              </a:buClr>
              <a:buSzPts val="2100"/>
              <a:buFont typeface="Helvetica Neue"/>
              <a:buNone/>
              <a:defRPr b="1" sz="2100"/>
            </a:lvl4pPr>
            <a:lvl5pPr indent="-228600" lvl="4" marL="2286000" algn="l">
              <a:lnSpc>
                <a:spcPct val="100000"/>
              </a:lnSpc>
              <a:spcBef>
                <a:spcPts val="0"/>
              </a:spcBef>
              <a:spcAft>
                <a:spcPts val="0"/>
              </a:spcAft>
              <a:buClr>
                <a:srgbClr val="000000"/>
              </a:buClr>
              <a:buSzPts val="2100"/>
              <a:buFont typeface="Helvetica Neue"/>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200" name="Google Shape;200;g26ab6b869a4_2_33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1">
  <p:cSld name="Statement_1">
    <p:spTree>
      <p:nvGrpSpPr>
        <p:cNvPr id="201" name="Shape 201"/>
        <p:cNvGrpSpPr/>
        <p:nvPr/>
      </p:nvGrpSpPr>
      <p:grpSpPr>
        <a:xfrm>
          <a:off x="0" y="0"/>
          <a:ext cx="0" cy="0"/>
          <a:chOff x="0" y="0"/>
          <a:chExt cx="0" cy="0"/>
        </a:xfrm>
      </p:grpSpPr>
      <p:sp>
        <p:nvSpPr>
          <p:cNvPr id="202" name="Google Shape;202;g26ab6b869a4_2_345"/>
          <p:cNvSpPr txBox="1"/>
          <p:nvPr>
            <p:ph idx="1" type="body"/>
          </p:nvPr>
        </p:nvSpPr>
        <p:spPr>
          <a:xfrm>
            <a:off x="452438" y="1845316"/>
            <a:ext cx="8239200" cy="1452900"/>
          </a:xfrm>
          <a:prstGeom prst="rect">
            <a:avLst/>
          </a:prstGeom>
          <a:noFill/>
          <a:ln>
            <a:noFill/>
          </a:ln>
        </p:spPr>
        <p:txBody>
          <a:bodyPr anchorCtr="0" anchor="ctr" bIns="19050" lIns="19050" spcFirstLastPara="1" rIns="19050" wrap="square" tIns="19050">
            <a:normAutofit/>
          </a:bodyPr>
          <a:lstStyle>
            <a:lvl1pPr indent="-228600" lvl="0" marL="4572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203" name="Google Shape;203;g26ab6b869a4_2_34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2">
  <p:cSld name="TITLE_AND_BODY_3">
    <p:spTree>
      <p:nvGrpSpPr>
        <p:cNvPr id="204" name="Shape 204"/>
        <p:cNvGrpSpPr/>
        <p:nvPr/>
      </p:nvGrpSpPr>
      <p:grpSpPr>
        <a:xfrm>
          <a:off x="0" y="0"/>
          <a:ext cx="0" cy="0"/>
          <a:chOff x="0" y="0"/>
          <a:chExt cx="0" cy="0"/>
        </a:xfrm>
      </p:grpSpPr>
      <p:sp>
        <p:nvSpPr>
          <p:cNvPr id="205" name="Google Shape;205;g26ab6b869a4_2_348"/>
          <p:cNvSpPr/>
          <p:nvPr>
            <p:ph idx="2" type="pic"/>
          </p:nvPr>
        </p:nvSpPr>
        <p:spPr>
          <a:xfrm>
            <a:off x="-433387" y="-485775"/>
            <a:ext cx="10029900" cy="6007200"/>
          </a:xfrm>
          <a:prstGeom prst="rect">
            <a:avLst/>
          </a:prstGeom>
          <a:noFill/>
          <a:ln>
            <a:noFill/>
          </a:ln>
        </p:spPr>
      </p:sp>
      <p:sp>
        <p:nvSpPr>
          <p:cNvPr id="206" name="Google Shape;206;g26ab6b869a4_2_348"/>
          <p:cNvSpPr txBox="1"/>
          <p:nvPr>
            <p:ph type="title"/>
          </p:nvPr>
        </p:nvSpPr>
        <p:spPr>
          <a:xfrm>
            <a:off x="452438" y="2671763"/>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Helvetica Neue"/>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207" name="Google Shape;207;g26ab6b869a4_2_348"/>
          <p:cNvSpPr txBox="1"/>
          <p:nvPr>
            <p:ph idx="1" type="body"/>
          </p:nvPr>
        </p:nvSpPr>
        <p:spPr>
          <a:xfrm>
            <a:off x="452884" y="414801"/>
            <a:ext cx="82383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400"/>
              <a:buFont typeface="Helvetica Neue"/>
              <a:buNone/>
              <a:defRPr b="1" sz="14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208" name="Google Shape;208;g26ab6b869a4_2_348"/>
          <p:cNvSpPr txBox="1"/>
          <p:nvPr>
            <p:ph idx="3" type="body"/>
          </p:nvPr>
        </p:nvSpPr>
        <p:spPr>
          <a:xfrm>
            <a:off x="452438" y="4353716"/>
            <a:ext cx="8239200" cy="4188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28600" lvl="1" marL="914400" algn="l">
              <a:lnSpc>
                <a:spcPct val="100000"/>
              </a:lnSpc>
              <a:spcBef>
                <a:spcPts val="0"/>
              </a:spcBef>
              <a:spcAft>
                <a:spcPts val="0"/>
              </a:spcAft>
              <a:buClr>
                <a:srgbClr val="000000"/>
              </a:buClr>
              <a:buSzPts val="2100"/>
              <a:buFont typeface="Helvetica Neue"/>
              <a:buNone/>
              <a:defRPr b="1" sz="2100"/>
            </a:lvl2pPr>
            <a:lvl3pPr indent="-228600" lvl="2" marL="1371600" algn="l">
              <a:lnSpc>
                <a:spcPct val="100000"/>
              </a:lnSpc>
              <a:spcBef>
                <a:spcPts val="0"/>
              </a:spcBef>
              <a:spcAft>
                <a:spcPts val="0"/>
              </a:spcAft>
              <a:buClr>
                <a:srgbClr val="000000"/>
              </a:buClr>
              <a:buSzPts val="2100"/>
              <a:buFont typeface="Helvetica Neue"/>
              <a:buNone/>
              <a:defRPr b="1" sz="2100"/>
            </a:lvl3pPr>
            <a:lvl4pPr indent="-228600" lvl="3" marL="1828800" algn="l">
              <a:lnSpc>
                <a:spcPct val="100000"/>
              </a:lnSpc>
              <a:spcBef>
                <a:spcPts val="0"/>
              </a:spcBef>
              <a:spcAft>
                <a:spcPts val="0"/>
              </a:spcAft>
              <a:buClr>
                <a:srgbClr val="000000"/>
              </a:buClr>
              <a:buSzPts val="2100"/>
              <a:buFont typeface="Helvetica Neue"/>
              <a:buNone/>
              <a:defRPr b="1" sz="2100"/>
            </a:lvl4pPr>
            <a:lvl5pPr indent="-228600" lvl="4" marL="2286000" algn="l">
              <a:lnSpc>
                <a:spcPct val="100000"/>
              </a:lnSpc>
              <a:spcBef>
                <a:spcPts val="0"/>
              </a:spcBef>
              <a:spcAft>
                <a:spcPts val="0"/>
              </a:spcAft>
              <a:buClr>
                <a:srgbClr val="000000"/>
              </a:buClr>
              <a:buSzPts val="2100"/>
              <a:buFont typeface="Helvetica Neue"/>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209" name="Google Shape;209;g26ab6b869a4_2_34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79BD7"/>
        </a:solidFill>
      </p:bgPr>
    </p:bg>
    <p:spTree>
      <p:nvGrpSpPr>
        <p:cNvPr id="214" name="Shape 214"/>
        <p:cNvGrpSpPr/>
        <p:nvPr/>
      </p:nvGrpSpPr>
      <p:grpSpPr>
        <a:xfrm>
          <a:off x="0" y="0"/>
          <a:ext cx="0" cy="0"/>
          <a:chOff x="0" y="0"/>
          <a:chExt cx="0" cy="0"/>
        </a:xfrm>
      </p:grpSpPr>
      <p:sp>
        <p:nvSpPr>
          <p:cNvPr id="215" name="Google Shape;215;g26086a390f4_1_556"/>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6" name="Google Shape;216;g26086a390f4_1_556"/>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
        <p:nvSpPr>
          <p:cNvPr id="217" name="Google Shape;217;g26086a390f4_1_556"/>
          <p:cNvSpPr txBox="1"/>
          <p:nvPr>
            <p:ph type="title"/>
          </p:nvPr>
        </p:nvSpPr>
        <p:spPr>
          <a:xfrm>
            <a:off x="334950" y="2498650"/>
            <a:ext cx="84741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18" name="Google Shape;218;g26086a390f4_1_55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cxnSp>
        <p:nvCxnSpPr>
          <p:cNvPr id="219" name="Google Shape;219;g26086a390f4_1_556"/>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20" name="Google Shape;220;g26086a390f4_1_556"/>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21" name="Google Shape;221;g26086a390f4_1_556"/>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222" name="Google Shape;222;g26086a390f4_1_556"/>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3" name="Google Shape;223;g26086a390f4_1_556"/>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224" name="Google Shape;224;g26086a390f4_1_556"/>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225" name="Google Shape;225;g26086a390f4_1_556"/>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1ABBB8"/>
        </a:solidFill>
      </p:bgPr>
    </p:bg>
    <p:spTree>
      <p:nvGrpSpPr>
        <p:cNvPr id="226" name="Shape 226"/>
        <p:cNvGrpSpPr/>
        <p:nvPr/>
      </p:nvGrpSpPr>
      <p:grpSpPr>
        <a:xfrm>
          <a:off x="0" y="0"/>
          <a:ext cx="0" cy="0"/>
          <a:chOff x="0" y="0"/>
          <a:chExt cx="0" cy="0"/>
        </a:xfrm>
      </p:grpSpPr>
      <p:sp>
        <p:nvSpPr>
          <p:cNvPr id="227" name="Google Shape;227;g26086a390f4_1_568"/>
          <p:cNvSpPr txBox="1"/>
          <p:nvPr>
            <p:ph type="title"/>
          </p:nvPr>
        </p:nvSpPr>
        <p:spPr>
          <a:xfrm>
            <a:off x="340900" y="1420800"/>
            <a:ext cx="83985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28" name="Google Shape;228;g26086a390f4_1_56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229" name="Google Shape;229;g26086a390f4_1_568"/>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 name="Google Shape;230;g26086a390f4_1_568"/>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231" name="Google Shape;231;g26086a390f4_1_568"/>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32" name="Google Shape;232;g26086a390f4_1_568"/>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33" name="Google Shape;233;g26086a390f4_1_568"/>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234" name="Google Shape;234;g26086a390f4_1_568"/>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5" name="Google Shape;235;g26086a390f4_1_568"/>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236" name="Google Shape;236;g26086a390f4_1_568"/>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237" name="Google Shape;237;g26086a390f4_1_568"/>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8" name="Shape 238"/>
        <p:cNvGrpSpPr/>
        <p:nvPr/>
      </p:nvGrpSpPr>
      <p:grpSpPr>
        <a:xfrm>
          <a:off x="0" y="0"/>
          <a:ext cx="0" cy="0"/>
          <a:chOff x="0" y="0"/>
          <a:chExt cx="0" cy="0"/>
        </a:xfrm>
      </p:grpSpPr>
      <p:sp>
        <p:nvSpPr>
          <p:cNvPr id="239" name="Google Shape;239;g26086a390f4_1_58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240" name="Google Shape;240;g26086a390f4_1_580"/>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26086a390f4_1_58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 name="Google Shape;242;g26086a390f4_1_58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243" name="Google Shape;243;g26086a390f4_1_58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44" name="Google Shape;244;g26086a390f4_1_58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45" name="Google Shape;245;g26086a390f4_1_58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246" name="Google Shape;246;g26086a390f4_1_58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7" name="Google Shape;247;g26086a390f4_1_58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248" name="Google Shape;248;g26086a390f4_1_58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249" name="Google Shape;249;g26086a390f4_1_58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0" name="Shape 250"/>
        <p:cNvGrpSpPr/>
        <p:nvPr/>
      </p:nvGrpSpPr>
      <p:grpSpPr>
        <a:xfrm>
          <a:off x="0" y="0"/>
          <a:ext cx="0" cy="0"/>
          <a:chOff x="0" y="0"/>
          <a:chExt cx="0" cy="0"/>
        </a:xfrm>
      </p:grpSpPr>
      <p:sp>
        <p:nvSpPr>
          <p:cNvPr id="251" name="Google Shape;251;g26086a390f4_1_592"/>
          <p:cNvSpPr txBox="1"/>
          <p:nvPr>
            <p:ph type="title"/>
          </p:nvPr>
        </p:nvSpPr>
        <p:spPr>
          <a:xfrm>
            <a:off x="340900" y="875975"/>
            <a:ext cx="8524800" cy="104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52" name="Google Shape;252;g26086a390f4_1_592"/>
          <p:cNvSpPr txBox="1"/>
          <p:nvPr>
            <p:ph idx="1" type="body"/>
          </p:nvPr>
        </p:nvSpPr>
        <p:spPr>
          <a:xfrm>
            <a:off x="404500" y="1643350"/>
            <a:ext cx="8322000" cy="3106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53" name="Google Shape;253;g26086a390f4_1_59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254" name="Google Shape;254;g26086a390f4_1_59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5" name="Google Shape;255;g26086a390f4_1_59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256" name="Google Shape;256;g26086a390f4_1_59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57" name="Google Shape;257;g26086a390f4_1_59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58" name="Google Shape;258;g26086a390f4_1_59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259" name="Google Shape;259;g26086a390f4_1_59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0" name="Google Shape;260;g26086a390f4_1_59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261" name="Google Shape;261;g26086a390f4_1_59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262" name="Google Shape;262;g26086a390f4_1_59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63" name="Shape 263"/>
        <p:cNvGrpSpPr/>
        <p:nvPr/>
      </p:nvGrpSpPr>
      <p:grpSpPr>
        <a:xfrm>
          <a:off x="0" y="0"/>
          <a:ext cx="0" cy="0"/>
          <a:chOff x="0" y="0"/>
          <a:chExt cx="0" cy="0"/>
        </a:xfrm>
      </p:grpSpPr>
      <p:sp>
        <p:nvSpPr>
          <p:cNvPr id="264" name="Google Shape;264;g26086a390f4_1_605"/>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26086a390f4_1_605"/>
          <p:cNvSpPr txBox="1"/>
          <p:nvPr>
            <p:ph type="ctrTitle"/>
          </p:nvPr>
        </p:nvSpPr>
        <p:spPr>
          <a:xfrm>
            <a:off x="315900" y="2105887"/>
            <a:ext cx="8324100" cy="88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313087"/>
              </a:buClr>
              <a:buSzPts val="4200"/>
              <a:buNone/>
              <a:defRPr sz="4200">
                <a:solidFill>
                  <a:srgbClr val="313087"/>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266" name="Google Shape;266;g26086a390f4_1_605"/>
          <p:cNvSpPr txBox="1"/>
          <p:nvPr>
            <p:ph idx="1" type="subTitle"/>
          </p:nvPr>
        </p:nvSpPr>
        <p:spPr>
          <a:xfrm>
            <a:off x="315900" y="3206700"/>
            <a:ext cx="85122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600"/>
              <a:buNone/>
              <a:defRPr sz="1600">
                <a:solidFill>
                  <a:srgbClr val="43434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67" name="Google Shape;267;g26086a390f4_1_60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268" name="Google Shape;268;g26086a390f4_1_605"/>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9" name="Google Shape;269;g26086a390f4_1_605"/>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270" name="Google Shape;270;g26086a390f4_1_605"/>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271" name="Google Shape;271;g26086a390f4_1_605"/>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pic>
        <p:nvPicPr>
          <p:cNvPr id="272" name="Google Shape;272;g26086a390f4_1_605"/>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3" name="Shape 273"/>
        <p:cNvGrpSpPr/>
        <p:nvPr/>
      </p:nvGrpSpPr>
      <p:grpSpPr>
        <a:xfrm>
          <a:off x="0" y="0"/>
          <a:ext cx="0" cy="0"/>
          <a:chOff x="0" y="0"/>
          <a:chExt cx="0" cy="0"/>
        </a:xfrm>
      </p:grpSpPr>
      <p:sp>
        <p:nvSpPr>
          <p:cNvPr id="274" name="Google Shape;274;g26086a390f4_1_615"/>
          <p:cNvSpPr txBox="1"/>
          <p:nvPr>
            <p:ph type="title"/>
          </p:nvPr>
        </p:nvSpPr>
        <p:spPr>
          <a:xfrm>
            <a:off x="340900" y="9771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75" name="Google Shape;275;g26086a390f4_1_615"/>
          <p:cNvSpPr txBox="1"/>
          <p:nvPr>
            <p:ph idx="1" type="body"/>
          </p:nvPr>
        </p:nvSpPr>
        <p:spPr>
          <a:xfrm>
            <a:off x="414675" y="1717900"/>
            <a:ext cx="7688700" cy="22611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6" name="Google Shape;276;g26086a390f4_1_61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cxnSp>
        <p:nvCxnSpPr>
          <p:cNvPr id="277" name="Google Shape;277;g26086a390f4_1_615"/>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278" name="Google Shape;278;g26086a390f4_1_615"/>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
        <p:nvSpPr>
          <p:cNvPr id="279" name="Google Shape;279;g26086a390f4_1_615"/>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 name="Google Shape;280;g26086a390f4_1_615"/>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281" name="Google Shape;281;g26086a390f4_1_615"/>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82" name="Google Shape;282;g26086a390f4_1_615"/>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83" name="Google Shape;283;g26086a390f4_1_615"/>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284" name="Google Shape;284;g26086a390f4_1_615"/>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5" name="Google Shape;285;g26086a390f4_1_615"/>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286" name="Google Shape;286;g26086a390f4_1_615"/>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287" name="Google Shape;287;g26086a390f4_1_615"/>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13087"/>
        </a:solidFill>
      </p:bgPr>
    </p:bg>
    <p:spTree>
      <p:nvGrpSpPr>
        <p:cNvPr id="288" name="Shape 288"/>
        <p:cNvGrpSpPr/>
        <p:nvPr/>
      </p:nvGrpSpPr>
      <p:grpSpPr>
        <a:xfrm>
          <a:off x="0" y="0"/>
          <a:ext cx="0" cy="0"/>
          <a:chOff x="0" y="0"/>
          <a:chExt cx="0" cy="0"/>
        </a:xfrm>
      </p:grpSpPr>
      <p:sp>
        <p:nvSpPr>
          <p:cNvPr id="289" name="Google Shape;289;g26086a390f4_1_630"/>
          <p:cNvSpPr txBox="1"/>
          <p:nvPr>
            <p:ph type="title"/>
          </p:nvPr>
        </p:nvSpPr>
        <p:spPr>
          <a:xfrm>
            <a:off x="338775" y="96452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90" name="Google Shape;290;g26086a390f4_1_630"/>
          <p:cNvSpPr txBox="1"/>
          <p:nvPr>
            <p:ph idx="1" type="body"/>
          </p:nvPr>
        </p:nvSpPr>
        <p:spPr>
          <a:xfrm>
            <a:off x="489025" y="169265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291" name="Google Shape;291;g26086a390f4_1_630"/>
          <p:cNvSpPr txBox="1"/>
          <p:nvPr>
            <p:ph idx="2" type="body"/>
          </p:nvPr>
        </p:nvSpPr>
        <p:spPr>
          <a:xfrm>
            <a:off x="4647454" y="178120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292" name="Google Shape;292;g26086a390f4_1_63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293" name="Google Shape;293;g26086a390f4_1_63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4" name="Google Shape;294;g26086a390f4_1_63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295" name="Google Shape;295;g26086a390f4_1_63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96" name="Google Shape;296;g26086a390f4_1_63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97" name="Google Shape;297;g26086a390f4_1_63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298" name="Google Shape;298;g26086a390f4_1_63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9" name="Google Shape;299;g26086a390f4_1_63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300" name="Google Shape;300;g26086a390f4_1_63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301" name="Google Shape;301;g26086a390f4_1_63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79BD7"/>
        </a:solidFill>
      </p:bgPr>
    </p:bg>
    <p:spTree>
      <p:nvGrpSpPr>
        <p:cNvPr id="34" name="Shape 34"/>
        <p:cNvGrpSpPr/>
        <p:nvPr/>
      </p:nvGrpSpPr>
      <p:grpSpPr>
        <a:xfrm>
          <a:off x="0" y="0"/>
          <a:ext cx="0" cy="0"/>
          <a:chOff x="0" y="0"/>
          <a:chExt cx="0" cy="0"/>
        </a:xfrm>
      </p:grpSpPr>
      <p:sp>
        <p:nvSpPr>
          <p:cNvPr id="35" name="Google Shape;35;p19"/>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p19"/>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
        <p:nvSpPr>
          <p:cNvPr id="37" name="Google Shape;37;p19"/>
          <p:cNvSpPr txBox="1"/>
          <p:nvPr>
            <p:ph type="title"/>
          </p:nvPr>
        </p:nvSpPr>
        <p:spPr>
          <a:xfrm>
            <a:off x="334950" y="2498650"/>
            <a:ext cx="84741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8" name="Google Shape;38;p1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cxnSp>
        <p:nvCxnSpPr>
          <p:cNvPr id="39" name="Google Shape;39;p19"/>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0" name="Google Shape;40;p19"/>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1" name="Google Shape;41;p19"/>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2" name="Google Shape;42;p19"/>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 name="Google Shape;43;p19"/>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4" name="Google Shape;44;p19"/>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5" name="Google Shape;45;p19"/>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302" name="Shape 302"/>
        <p:cNvGrpSpPr/>
        <p:nvPr/>
      </p:nvGrpSpPr>
      <p:grpSpPr>
        <a:xfrm>
          <a:off x="0" y="0"/>
          <a:ext cx="0" cy="0"/>
          <a:chOff x="0" y="0"/>
          <a:chExt cx="0" cy="0"/>
        </a:xfrm>
      </p:grpSpPr>
      <p:sp>
        <p:nvSpPr>
          <p:cNvPr id="303" name="Google Shape;303;g26086a390f4_1_64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304" name="Google Shape;304;g26086a390f4_1_644"/>
          <p:cNvSpPr txBox="1"/>
          <p:nvPr>
            <p:ph idx="1" type="body"/>
          </p:nvPr>
        </p:nvSpPr>
        <p:spPr>
          <a:xfrm>
            <a:off x="729450" y="1068650"/>
            <a:ext cx="7688700" cy="1034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305" name="Google Shape;305;g26086a390f4_1_64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6" name="Google Shape;306;g26086a390f4_1_64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307" name="Google Shape;307;g26086a390f4_1_64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308" name="Google Shape;308;g26086a390f4_1_64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309" name="Google Shape;309;g26086a390f4_1_64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310" name="Google Shape;310;g26086a390f4_1_64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1" name="Google Shape;311;g26086a390f4_1_64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312" name="Google Shape;312;g26086a390f4_1_64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313" name="Google Shape;313;g26086a390f4_1_64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rgbClr val="4EB648"/>
        </a:solidFill>
      </p:bgPr>
    </p:bg>
    <p:spTree>
      <p:nvGrpSpPr>
        <p:cNvPr id="314" name="Shape 314"/>
        <p:cNvGrpSpPr/>
        <p:nvPr/>
      </p:nvGrpSpPr>
      <p:grpSpPr>
        <a:xfrm>
          <a:off x="0" y="0"/>
          <a:ext cx="0" cy="0"/>
          <a:chOff x="0" y="0"/>
          <a:chExt cx="0" cy="0"/>
        </a:xfrm>
      </p:grpSpPr>
      <p:sp>
        <p:nvSpPr>
          <p:cNvPr id="315" name="Google Shape;315;g26086a390f4_1_656"/>
          <p:cNvSpPr txBox="1"/>
          <p:nvPr>
            <p:ph type="title"/>
          </p:nvPr>
        </p:nvSpPr>
        <p:spPr>
          <a:xfrm>
            <a:off x="392075" y="1318650"/>
            <a:ext cx="80262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600"/>
              <a:buNone/>
              <a:defRPr sz="2600">
                <a:solidFill>
                  <a:srgbClr val="FFFFFF"/>
                </a:solidFill>
              </a:defRPr>
            </a:lvl1pPr>
            <a:lvl2pPr lvl="1" algn="l">
              <a:lnSpc>
                <a:spcPct val="100000"/>
              </a:lnSpc>
              <a:spcBef>
                <a:spcPts val="0"/>
              </a:spcBef>
              <a:spcAft>
                <a:spcPts val="0"/>
              </a:spcAft>
              <a:buClr>
                <a:srgbClr val="FFFFFF"/>
              </a:buClr>
              <a:buSzPts val="2600"/>
              <a:buNone/>
              <a:defRPr sz="2600">
                <a:solidFill>
                  <a:srgbClr val="FFFFFF"/>
                </a:solidFill>
              </a:defRPr>
            </a:lvl2pPr>
            <a:lvl3pPr lvl="2" algn="l">
              <a:lnSpc>
                <a:spcPct val="100000"/>
              </a:lnSpc>
              <a:spcBef>
                <a:spcPts val="0"/>
              </a:spcBef>
              <a:spcAft>
                <a:spcPts val="0"/>
              </a:spcAft>
              <a:buClr>
                <a:srgbClr val="FFFFFF"/>
              </a:buClr>
              <a:buSzPts val="2600"/>
              <a:buNone/>
              <a:defRPr sz="2600">
                <a:solidFill>
                  <a:srgbClr val="FFFFFF"/>
                </a:solidFill>
              </a:defRPr>
            </a:lvl3pPr>
            <a:lvl4pPr lvl="3" algn="l">
              <a:lnSpc>
                <a:spcPct val="100000"/>
              </a:lnSpc>
              <a:spcBef>
                <a:spcPts val="0"/>
              </a:spcBef>
              <a:spcAft>
                <a:spcPts val="0"/>
              </a:spcAft>
              <a:buClr>
                <a:srgbClr val="FFFFFF"/>
              </a:buClr>
              <a:buSzPts val="2600"/>
              <a:buNone/>
              <a:defRPr sz="2600">
                <a:solidFill>
                  <a:srgbClr val="FFFFFF"/>
                </a:solidFill>
              </a:defRPr>
            </a:lvl4pPr>
            <a:lvl5pPr lvl="4" algn="l">
              <a:lnSpc>
                <a:spcPct val="100000"/>
              </a:lnSpc>
              <a:spcBef>
                <a:spcPts val="0"/>
              </a:spcBef>
              <a:spcAft>
                <a:spcPts val="0"/>
              </a:spcAft>
              <a:buClr>
                <a:srgbClr val="FFFFFF"/>
              </a:buClr>
              <a:buSzPts val="2600"/>
              <a:buNone/>
              <a:defRPr sz="2600">
                <a:solidFill>
                  <a:srgbClr val="FFFFFF"/>
                </a:solidFill>
              </a:defRPr>
            </a:lvl5pPr>
            <a:lvl6pPr lvl="5" algn="l">
              <a:lnSpc>
                <a:spcPct val="100000"/>
              </a:lnSpc>
              <a:spcBef>
                <a:spcPts val="0"/>
              </a:spcBef>
              <a:spcAft>
                <a:spcPts val="0"/>
              </a:spcAft>
              <a:buClr>
                <a:srgbClr val="FFFFFF"/>
              </a:buClr>
              <a:buSzPts val="2600"/>
              <a:buNone/>
              <a:defRPr sz="2600">
                <a:solidFill>
                  <a:srgbClr val="FFFFFF"/>
                </a:solidFill>
              </a:defRPr>
            </a:lvl6pPr>
            <a:lvl7pPr lvl="6" algn="l">
              <a:lnSpc>
                <a:spcPct val="100000"/>
              </a:lnSpc>
              <a:spcBef>
                <a:spcPts val="0"/>
              </a:spcBef>
              <a:spcAft>
                <a:spcPts val="0"/>
              </a:spcAft>
              <a:buClr>
                <a:srgbClr val="FFFFFF"/>
              </a:buClr>
              <a:buSzPts val="2600"/>
              <a:buNone/>
              <a:defRPr sz="2600">
                <a:solidFill>
                  <a:srgbClr val="FFFFFF"/>
                </a:solidFill>
              </a:defRPr>
            </a:lvl7pPr>
            <a:lvl8pPr lvl="7" algn="l">
              <a:lnSpc>
                <a:spcPct val="100000"/>
              </a:lnSpc>
              <a:spcBef>
                <a:spcPts val="0"/>
              </a:spcBef>
              <a:spcAft>
                <a:spcPts val="0"/>
              </a:spcAft>
              <a:buClr>
                <a:srgbClr val="FFFFFF"/>
              </a:buClr>
              <a:buSzPts val="2600"/>
              <a:buNone/>
              <a:defRPr sz="2600">
                <a:solidFill>
                  <a:srgbClr val="FFFFFF"/>
                </a:solidFill>
              </a:defRPr>
            </a:lvl8pPr>
            <a:lvl9pPr lvl="8" algn="l">
              <a:lnSpc>
                <a:spcPct val="100000"/>
              </a:lnSpc>
              <a:spcBef>
                <a:spcPts val="0"/>
              </a:spcBef>
              <a:spcAft>
                <a:spcPts val="0"/>
              </a:spcAft>
              <a:buClr>
                <a:srgbClr val="FFFFFF"/>
              </a:buClr>
              <a:buSzPts val="2600"/>
              <a:buNone/>
              <a:defRPr sz="2600">
                <a:solidFill>
                  <a:srgbClr val="FFFFFF"/>
                </a:solidFill>
              </a:defRPr>
            </a:lvl9pPr>
          </a:lstStyle>
          <a:p/>
        </p:txBody>
      </p:sp>
      <p:sp>
        <p:nvSpPr>
          <p:cNvPr id="316" name="Google Shape;316;g26086a390f4_1_65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317" name="Google Shape;317;g26086a390f4_1_656"/>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8" name="Google Shape;318;g26086a390f4_1_656"/>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319" name="Google Shape;319;g26086a390f4_1_656"/>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320" name="Google Shape;320;g26086a390f4_1_656"/>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321" name="Google Shape;321;g26086a390f4_1_656"/>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322" name="Google Shape;322;g26086a390f4_1_656"/>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3" name="Google Shape;323;g26086a390f4_1_656"/>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324" name="Google Shape;324;g26086a390f4_1_656"/>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325" name="Google Shape;325;g26086a390f4_1_656"/>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326" name="Shape 326"/>
        <p:cNvGrpSpPr/>
        <p:nvPr/>
      </p:nvGrpSpPr>
      <p:grpSpPr>
        <a:xfrm>
          <a:off x="0" y="0"/>
          <a:ext cx="0" cy="0"/>
          <a:chOff x="0" y="0"/>
          <a:chExt cx="0" cy="0"/>
        </a:xfrm>
      </p:grpSpPr>
      <p:sp>
        <p:nvSpPr>
          <p:cNvPr id="327" name="Google Shape;327;g26086a390f4_1_668"/>
          <p:cNvSpPr txBox="1"/>
          <p:nvPr>
            <p:ph type="title"/>
          </p:nvPr>
        </p:nvSpPr>
        <p:spPr>
          <a:xfrm>
            <a:off x="340900" y="104157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79BD7"/>
              </a:buClr>
              <a:buSzPts val="2600"/>
              <a:buNone/>
              <a:defRPr sz="2600">
                <a:solidFill>
                  <a:srgbClr val="079BD7"/>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328" name="Google Shape;328;g26086a390f4_1_66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329" name="Google Shape;329;g26086a390f4_1_668"/>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0" name="Google Shape;330;g26086a390f4_1_668"/>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331" name="Google Shape;331;g26086a390f4_1_668"/>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332" name="Google Shape;332;g26086a390f4_1_668"/>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333" name="Google Shape;333;g26086a390f4_1_668"/>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334" name="Google Shape;334;g26086a390f4_1_668"/>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5" name="Google Shape;335;g26086a390f4_1_668"/>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336" name="Google Shape;336;g26086a390f4_1_668"/>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337" name="Google Shape;337;g26086a390f4_1_668"/>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338" name="Shape 338"/>
        <p:cNvGrpSpPr/>
        <p:nvPr/>
      </p:nvGrpSpPr>
      <p:grpSpPr>
        <a:xfrm>
          <a:off x="0" y="0"/>
          <a:ext cx="0" cy="0"/>
          <a:chOff x="0" y="0"/>
          <a:chExt cx="0" cy="0"/>
        </a:xfrm>
      </p:grpSpPr>
      <p:pic>
        <p:nvPicPr>
          <p:cNvPr id="339" name="Google Shape;339;g26086a390f4_1_680"/>
          <p:cNvPicPr preferRelativeResize="0"/>
          <p:nvPr/>
        </p:nvPicPr>
        <p:blipFill rotWithShape="1">
          <a:blip r:embed="rId2">
            <a:alphaModFix/>
          </a:blip>
          <a:srcRect b="16055" l="0" r="0" t="16055"/>
          <a:stretch/>
        </p:blipFill>
        <p:spPr>
          <a:xfrm>
            <a:off x="0" y="487825"/>
            <a:ext cx="9144000" cy="4655676"/>
          </a:xfrm>
          <a:prstGeom prst="rect">
            <a:avLst/>
          </a:prstGeom>
          <a:noFill/>
          <a:ln>
            <a:noFill/>
          </a:ln>
        </p:spPr>
      </p:pic>
      <p:sp>
        <p:nvSpPr>
          <p:cNvPr id="340" name="Google Shape;340;g26086a390f4_1_68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341" name="Google Shape;341;g26086a390f4_1_680"/>
          <p:cNvSpPr txBox="1"/>
          <p:nvPr>
            <p:ph type="title"/>
          </p:nvPr>
        </p:nvSpPr>
        <p:spPr>
          <a:xfrm>
            <a:off x="729450" y="2056375"/>
            <a:ext cx="58875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42" name="Google Shape;342;g26086a390f4_1_68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3" name="Google Shape;343;g26086a390f4_1_680"/>
          <p:cNvPicPr preferRelativeResize="0"/>
          <p:nvPr/>
        </p:nvPicPr>
        <p:blipFill rotWithShape="1">
          <a:blip r:embed="rId3">
            <a:alphaModFix/>
          </a:blip>
          <a:srcRect b="0" l="0" r="0" t="0"/>
          <a:stretch/>
        </p:blipFill>
        <p:spPr>
          <a:xfrm>
            <a:off x="340900" y="189000"/>
            <a:ext cx="1259368" cy="393600"/>
          </a:xfrm>
          <a:prstGeom prst="rect">
            <a:avLst/>
          </a:prstGeom>
          <a:noFill/>
          <a:ln>
            <a:noFill/>
          </a:ln>
        </p:spPr>
      </p:pic>
      <p:cxnSp>
        <p:nvCxnSpPr>
          <p:cNvPr id="344" name="Google Shape;344;g26086a390f4_1_68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345" name="Google Shape;345;g26086a390f4_1_68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346" name="Google Shape;346;g26086a390f4_1_68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347" name="Google Shape;347;g26086a390f4_1_68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8" name="Google Shape;348;g26086a390f4_1_68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349" name="Google Shape;349;g26086a390f4_1_68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350" name="Google Shape;350;g26086a390f4_1_68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351" name="Shape 351"/>
        <p:cNvGrpSpPr/>
        <p:nvPr/>
      </p:nvGrpSpPr>
      <p:grpSpPr>
        <a:xfrm>
          <a:off x="0" y="0"/>
          <a:ext cx="0" cy="0"/>
          <a:chOff x="0" y="0"/>
          <a:chExt cx="0" cy="0"/>
        </a:xfrm>
      </p:grpSpPr>
      <p:pic>
        <p:nvPicPr>
          <p:cNvPr id="352" name="Google Shape;352;g26086a390f4_1_693"/>
          <p:cNvPicPr preferRelativeResize="0"/>
          <p:nvPr/>
        </p:nvPicPr>
        <p:blipFill rotWithShape="1">
          <a:blip r:embed="rId2">
            <a:alphaModFix/>
          </a:blip>
          <a:srcRect b="12502" l="-7320" r="7318" t="12495"/>
          <a:stretch/>
        </p:blipFill>
        <p:spPr>
          <a:xfrm>
            <a:off x="0" y="0"/>
            <a:ext cx="9144000" cy="5143506"/>
          </a:xfrm>
          <a:prstGeom prst="rect">
            <a:avLst/>
          </a:prstGeom>
          <a:noFill/>
          <a:ln>
            <a:noFill/>
          </a:ln>
        </p:spPr>
      </p:pic>
      <p:sp>
        <p:nvSpPr>
          <p:cNvPr id="353" name="Google Shape;353;g26086a390f4_1_693"/>
          <p:cNvSpPr/>
          <p:nvPr/>
        </p:nvSpPr>
        <p:spPr>
          <a:xfrm>
            <a:off x="0" y="0"/>
            <a:ext cx="51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6086a390f4_1_693"/>
          <p:cNvSpPr txBox="1"/>
          <p:nvPr>
            <p:ph type="ctrTitle"/>
          </p:nvPr>
        </p:nvSpPr>
        <p:spPr>
          <a:xfrm>
            <a:off x="366200" y="1485650"/>
            <a:ext cx="4383600" cy="225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355" name="Google Shape;355;g26086a390f4_1_693"/>
          <p:cNvSpPr txBox="1"/>
          <p:nvPr>
            <p:ph idx="1" type="subTitle"/>
          </p:nvPr>
        </p:nvSpPr>
        <p:spPr>
          <a:xfrm>
            <a:off x="366325" y="3842350"/>
            <a:ext cx="4383600" cy="90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999999"/>
              </a:buClr>
              <a:buSzPts val="1600"/>
              <a:buNone/>
              <a:defRPr sz="1600">
                <a:solidFill>
                  <a:srgbClr val="999999"/>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56" name="Google Shape;356;g26086a390f4_1_69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pic>
        <p:nvPicPr>
          <p:cNvPr id="357" name="Google Shape;357;g26086a390f4_1_693"/>
          <p:cNvPicPr preferRelativeResize="0"/>
          <p:nvPr/>
        </p:nvPicPr>
        <p:blipFill rotWithShape="1">
          <a:blip r:embed="rId3">
            <a:alphaModFix/>
          </a:blip>
          <a:srcRect b="0" l="0" r="0" t="0"/>
          <a:stretch/>
        </p:blipFill>
        <p:spPr>
          <a:xfrm>
            <a:off x="366200" y="387100"/>
            <a:ext cx="2315324" cy="7236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ox" showMasterSp="0">
  <p:cSld name="Title + Text Box">
    <p:spTree>
      <p:nvGrpSpPr>
        <p:cNvPr id="358" name="Shape 358"/>
        <p:cNvGrpSpPr/>
        <p:nvPr/>
      </p:nvGrpSpPr>
      <p:grpSpPr>
        <a:xfrm>
          <a:off x="0" y="0"/>
          <a:ext cx="0" cy="0"/>
          <a:chOff x="0" y="0"/>
          <a:chExt cx="0" cy="0"/>
        </a:xfrm>
      </p:grpSpPr>
      <p:sp>
        <p:nvSpPr>
          <p:cNvPr id="359" name="Google Shape;359;g26086a390f4_1_700"/>
          <p:cNvSpPr/>
          <p:nvPr/>
        </p:nvSpPr>
        <p:spPr>
          <a:xfrm>
            <a:off x="-1" y="213916"/>
            <a:ext cx="7375200" cy="5793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360" name="Google Shape;360;g26086a390f4_1_700"/>
          <p:cNvSpPr txBox="1"/>
          <p:nvPr>
            <p:ph type="title"/>
          </p:nvPr>
        </p:nvSpPr>
        <p:spPr>
          <a:xfrm>
            <a:off x="457200" y="205979"/>
            <a:ext cx="6918000" cy="5808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
        <p:nvSpPr>
          <p:cNvPr id="361" name="Google Shape;361;g26086a390f4_1_700"/>
          <p:cNvSpPr txBox="1"/>
          <p:nvPr>
            <p:ph idx="1" type="body"/>
          </p:nvPr>
        </p:nvSpPr>
        <p:spPr>
          <a:xfrm>
            <a:off x="457200" y="1127125"/>
            <a:ext cx="8363400" cy="3460800"/>
          </a:xfrm>
          <a:prstGeom prst="rect">
            <a:avLst/>
          </a:prstGeom>
          <a:noFill/>
          <a:ln>
            <a:noFill/>
          </a:ln>
        </p:spPr>
        <p:txBody>
          <a:bodyPr anchorCtr="0" anchor="t" bIns="28575" lIns="57150" spcFirstLastPara="1" rIns="57150" wrap="square" tIns="28575">
            <a:noAutofit/>
          </a:bodyPr>
          <a:lstStyle>
            <a:lvl1pPr indent="-412750" lvl="0" marL="457200" marR="0" algn="l">
              <a:lnSpc>
                <a:spcPct val="100000"/>
              </a:lnSpc>
              <a:spcBef>
                <a:spcPts val="600"/>
              </a:spcBef>
              <a:spcAft>
                <a:spcPts val="0"/>
              </a:spcAft>
              <a:buClr>
                <a:srgbClr val="2797C9"/>
              </a:buClr>
              <a:buSzPts val="2900"/>
              <a:buFont typeface="Arial"/>
              <a:buChar char="•"/>
              <a:defRPr b="0" i="0" sz="2900" u="none" cap="none" strike="noStrike">
                <a:solidFill>
                  <a:srgbClr val="2797C9"/>
                </a:solidFill>
                <a:latin typeface="Tahoma"/>
                <a:ea typeface="Tahoma"/>
                <a:cs typeface="Tahoma"/>
                <a:sym typeface="Tahoma"/>
              </a:defRPr>
            </a:lvl1pPr>
            <a:lvl2pPr indent="-387350" lvl="1" marL="914400" marR="0" algn="l">
              <a:lnSpc>
                <a:spcPct val="100000"/>
              </a:lnSpc>
              <a:spcBef>
                <a:spcPts val="500"/>
              </a:spcBef>
              <a:spcAft>
                <a:spcPts val="0"/>
              </a:spcAft>
              <a:buClr>
                <a:srgbClr val="F28702"/>
              </a:buClr>
              <a:buSzPts val="2500"/>
              <a:buFont typeface="Arial"/>
              <a:buChar char="•"/>
              <a:defRPr b="0" i="0" sz="2500" u="none" cap="none" strike="noStrike">
                <a:solidFill>
                  <a:srgbClr val="7F7F7F"/>
                </a:solidFill>
                <a:latin typeface="Tahoma"/>
                <a:ea typeface="Tahoma"/>
                <a:cs typeface="Tahoma"/>
                <a:sym typeface="Tahoma"/>
              </a:defRPr>
            </a:lvl2pPr>
            <a:lvl3pPr indent="-361950" lvl="2" marL="1371600" marR="0" algn="l">
              <a:lnSpc>
                <a:spcPct val="100000"/>
              </a:lnSpc>
              <a:spcBef>
                <a:spcPts val="400"/>
              </a:spcBef>
              <a:spcAft>
                <a:spcPts val="0"/>
              </a:spcAft>
              <a:buClr>
                <a:srgbClr val="F28702"/>
              </a:buClr>
              <a:buSzPts val="2100"/>
              <a:buFont typeface="Arial"/>
              <a:buChar char="•"/>
              <a:defRPr b="0" i="0" sz="2100" u="none" cap="none" strike="noStrike">
                <a:solidFill>
                  <a:srgbClr val="7F7F7F"/>
                </a:solidFill>
                <a:latin typeface="Tahoma"/>
                <a:ea typeface="Tahoma"/>
                <a:cs typeface="Tahoma"/>
                <a:sym typeface="Tahoma"/>
              </a:defRPr>
            </a:lvl3pPr>
            <a:lvl4pPr indent="-342900" lvl="3" marL="18288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4pPr>
            <a:lvl5pPr indent="-342900" lvl="4" marL="22860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5pPr>
            <a:lvl6pPr indent="-342900" lvl="5" marL="27432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362" name="Shape 362"/>
        <p:cNvGrpSpPr/>
        <p:nvPr/>
      </p:nvGrpSpPr>
      <p:grpSpPr>
        <a:xfrm>
          <a:off x="0" y="0"/>
          <a:ext cx="0" cy="0"/>
          <a:chOff x="0" y="0"/>
          <a:chExt cx="0" cy="0"/>
        </a:xfrm>
      </p:grpSpPr>
      <p:sp>
        <p:nvSpPr>
          <p:cNvPr id="363" name="Google Shape;363;g26086a390f4_1_704"/>
          <p:cNvSpPr/>
          <p:nvPr/>
        </p:nvSpPr>
        <p:spPr>
          <a:xfrm>
            <a:off x="0" y="0"/>
            <a:ext cx="4572000" cy="5143500"/>
          </a:xfrm>
          <a:prstGeom prst="rect">
            <a:avLst/>
          </a:prstGeom>
          <a:solidFill>
            <a:srgbClr val="3130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13087"/>
              </a:solidFill>
              <a:latin typeface="Arial"/>
              <a:ea typeface="Arial"/>
              <a:cs typeface="Arial"/>
              <a:sym typeface="Arial"/>
            </a:endParaRPr>
          </a:p>
        </p:txBody>
      </p:sp>
      <p:sp>
        <p:nvSpPr>
          <p:cNvPr id="364" name="Google Shape;364;g26086a390f4_1_704"/>
          <p:cNvSpPr txBox="1"/>
          <p:nvPr>
            <p:ph type="title"/>
          </p:nvPr>
        </p:nvSpPr>
        <p:spPr>
          <a:xfrm>
            <a:off x="340900" y="1318650"/>
            <a:ext cx="36900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365" name="Google Shape;365;g26086a390f4_1_704"/>
          <p:cNvSpPr txBox="1"/>
          <p:nvPr>
            <p:ph idx="1" type="subTitle"/>
          </p:nvPr>
        </p:nvSpPr>
        <p:spPr>
          <a:xfrm>
            <a:off x="430000" y="3161525"/>
            <a:ext cx="35958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66" name="Google Shape;366;g26086a390f4_1_704"/>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367" name="Google Shape;367;g26086a390f4_1_70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368" name="Google Shape;368;g26086a390f4_1_70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9" name="Google Shape;369;g26086a390f4_1_70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370" name="Google Shape;370;g26086a390f4_1_70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371" name="Google Shape;371;g26086a390f4_1_70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372" name="Google Shape;372;g26086a390f4_1_70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373" name="Google Shape;373;g26086a390f4_1_70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4" name="Google Shape;374;g26086a390f4_1_70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375" name="Google Shape;375;g26086a390f4_1_70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376" name="Google Shape;376;g26086a390f4_1_70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p:cSld name="Divider Page">
    <p:spTree>
      <p:nvGrpSpPr>
        <p:cNvPr id="377" name="Shape 377"/>
        <p:cNvGrpSpPr/>
        <p:nvPr/>
      </p:nvGrpSpPr>
      <p:grpSpPr>
        <a:xfrm>
          <a:off x="0" y="0"/>
          <a:ext cx="0" cy="0"/>
          <a:chOff x="0" y="0"/>
          <a:chExt cx="0" cy="0"/>
        </a:xfrm>
      </p:grpSpPr>
      <p:sp>
        <p:nvSpPr>
          <p:cNvPr id="378" name="Google Shape;378;g26086a390f4_1_719"/>
          <p:cNvSpPr/>
          <p:nvPr/>
        </p:nvSpPr>
        <p:spPr>
          <a:xfrm>
            <a:off x="-1" y="-14656"/>
            <a:ext cx="9144000" cy="51582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379" name="Google Shape;379;g26086a390f4_1_719"/>
          <p:cNvSpPr txBox="1"/>
          <p:nvPr>
            <p:ph type="title"/>
          </p:nvPr>
        </p:nvSpPr>
        <p:spPr>
          <a:xfrm>
            <a:off x="457399" y="635000"/>
            <a:ext cx="8229300" cy="8574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0" name="Shape 380"/>
        <p:cNvGrpSpPr/>
        <p:nvPr/>
      </p:nvGrpSpPr>
      <p:grpSpPr>
        <a:xfrm>
          <a:off x="0" y="0"/>
          <a:ext cx="0" cy="0"/>
          <a:chOff x="0" y="0"/>
          <a:chExt cx="0" cy="0"/>
        </a:xfrm>
      </p:grpSpPr>
      <p:sp>
        <p:nvSpPr>
          <p:cNvPr id="381" name="Google Shape;381;g26086a390f4_1_7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2" name="Google Shape;382;g26086a390f4_1_72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3" name="Google Shape;383;g26086a390f4_1_7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84" name="Google Shape;384;g26086a390f4_1_7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85" name="Google Shape;385;g26086a390f4_1_7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79BD7"/>
        </a:solidFill>
      </p:bgPr>
    </p:bg>
    <p:spTree>
      <p:nvGrpSpPr>
        <p:cNvPr id="390" name="Shape 390"/>
        <p:cNvGrpSpPr/>
        <p:nvPr/>
      </p:nvGrpSpPr>
      <p:grpSpPr>
        <a:xfrm>
          <a:off x="0" y="0"/>
          <a:ext cx="0" cy="0"/>
          <a:chOff x="0" y="0"/>
          <a:chExt cx="0" cy="0"/>
        </a:xfrm>
      </p:grpSpPr>
      <p:sp>
        <p:nvSpPr>
          <p:cNvPr id="391" name="Google Shape;391;g15f8eed6f91_3_73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2" name="Google Shape;392;g15f8eed6f91_3_73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
        <p:nvSpPr>
          <p:cNvPr id="393" name="Google Shape;393;g15f8eed6f91_3_732"/>
          <p:cNvSpPr txBox="1"/>
          <p:nvPr>
            <p:ph type="title"/>
          </p:nvPr>
        </p:nvSpPr>
        <p:spPr>
          <a:xfrm>
            <a:off x="334950" y="2498650"/>
            <a:ext cx="84741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94" name="Google Shape;394;g15f8eed6f91_3_73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cxnSp>
        <p:nvCxnSpPr>
          <p:cNvPr id="395" name="Google Shape;395;g15f8eed6f91_3_73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396" name="Google Shape;396;g15f8eed6f91_3_73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397" name="Google Shape;397;g15f8eed6f91_3_73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398" name="Google Shape;398;g15f8eed6f91_3_73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9" name="Google Shape;399;g15f8eed6f91_3_73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00" name="Google Shape;400;g15f8eed6f91_3_73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01" name="Google Shape;401;g15f8eed6f91_3_73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 name="Shape 46"/>
        <p:cNvGrpSpPr/>
        <p:nvPr/>
      </p:nvGrpSpPr>
      <p:grpSpPr>
        <a:xfrm>
          <a:off x="0" y="0"/>
          <a:ext cx="0" cy="0"/>
          <a:chOff x="0" y="0"/>
          <a:chExt cx="0" cy="0"/>
        </a:xfrm>
      </p:grpSpPr>
      <p:sp>
        <p:nvSpPr>
          <p:cNvPr id="47" name="Google Shape;47;p20"/>
          <p:cNvSpPr txBox="1"/>
          <p:nvPr>
            <p:ph type="title"/>
          </p:nvPr>
        </p:nvSpPr>
        <p:spPr>
          <a:xfrm>
            <a:off x="340900" y="9771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8" name="Google Shape;48;p20"/>
          <p:cNvSpPr txBox="1"/>
          <p:nvPr>
            <p:ph idx="1" type="body"/>
          </p:nvPr>
        </p:nvSpPr>
        <p:spPr>
          <a:xfrm>
            <a:off x="414675" y="1717900"/>
            <a:ext cx="7688700" cy="22611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9" name="Google Shape;49;p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cxnSp>
        <p:nvCxnSpPr>
          <p:cNvPr id="50" name="Google Shape;50;p20"/>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51" name="Google Shape;51;p20"/>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
        <p:nvSpPr>
          <p:cNvPr id="52" name="Google Shape;52;p2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 name="Google Shape;53;p2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54" name="Google Shape;54;p2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55" name="Google Shape;55;p2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56" name="Google Shape;56;p2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57" name="Google Shape;57;p2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 name="Google Shape;58;p2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59" name="Google Shape;59;p2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0" name="Google Shape;60;p2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1ABBB8"/>
        </a:solidFill>
      </p:bgPr>
    </p:bg>
    <p:spTree>
      <p:nvGrpSpPr>
        <p:cNvPr id="402" name="Shape 402"/>
        <p:cNvGrpSpPr/>
        <p:nvPr/>
      </p:nvGrpSpPr>
      <p:grpSpPr>
        <a:xfrm>
          <a:off x="0" y="0"/>
          <a:ext cx="0" cy="0"/>
          <a:chOff x="0" y="0"/>
          <a:chExt cx="0" cy="0"/>
        </a:xfrm>
      </p:grpSpPr>
      <p:sp>
        <p:nvSpPr>
          <p:cNvPr id="403" name="Google Shape;403;g15f8eed6f91_3_632"/>
          <p:cNvSpPr txBox="1"/>
          <p:nvPr>
            <p:ph type="title"/>
          </p:nvPr>
        </p:nvSpPr>
        <p:spPr>
          <a:xfrm>
            <a:off x="340900" y="1420800"/>
            <a:ext cx="83985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04" name="Google Shape;404;g15f8eed6f91_3_63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05" name="Google Shape;405;g15f8eed6f91_3_63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6" name="Google Shape;406;g15f8eed6f91_3_63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407" name="Google Shape;407;g15f8eed6f91_3_63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08" name="Google Shape;408;g15f8eed6f91_3_63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09" name="Google Shape;409;g15f8eed6f91_3_63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10" name="Google Shape;410;g15f8eed6f91_3_63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1" name="Google Shape;411;g15f8eed6f91_3_63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12" name="Google Shape;412;g15f8eed6f91_3_63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13" name="Google Shape;413;g15f8eed6f91_3_63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4" name="Shape 414"/>
        <p:cNvGrpSpPr/>
        <p:nvPr/>
      </p:nvGrpSpPr>
      <p:grpSpPr>
        <a:xfrm>
          <a:off x="0" y="0"/>
          <a:ext cx="0" cy="0"/>
          <a:chOff x="0" y="0"/>
          <a:chExt cx="0" cy="0"/>
        </a:xfrm>
      </p:grpSpPr>
      <p:sp>
        <p:nvSpPr>
          <p:cNvPr id="415" name="Google Shape;415;g15f8eed6f91_3_68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16" name="Google Shape;416;g15f8eed6f91_3_682"/>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15f8eed6f91_3_68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8" name="Google Shape;418;g15f8eed6f91_3_68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419" name="Google Shape;419;g15f8eed6f91_3_68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20" name="Google Shape;420;g15f8eed6f91_3_68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21" name="Google Shape;421;g15f8eed6f91_3_68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22" name="Google Shape;422;g15f8eed6f91_3_68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3" name="Google Shape;423;g15f8eed6f91_3_68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24" name="Google Shape;424;g15f8eed6f91_3_68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25" name="Google Shape;425;g15f8eed6f91_3_68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6" name="Shape 426"/>
        <p:cNvGrpSpPr/>
        <p:nvPr/>
      </p:nvGrpSpPr>
      <p:grpSpPr>
        <a:xfrm>
          <a:off x="0" y="0"/>
          <a:ext cx="0" cy="0"/>
          <a:chOff x="0" y="0"/>
          <a:chExt cx="0" cy="0"/>
        </a:xfrm>
      </p:grpSpPr>
      <p:sp>
        <p:nvSpPr>
          <p:cNvPr id="427" name="Google Shape;427;g15f8eed6f91_3_659"/>
          <p:cNvSpPr txBox="1"/>
          <p:nvPr>
            <p:ph type="title"/>
          </p:nvPr>
        </p:nvSpPr>
        <p:spPr>
          <a:xfrm>
            <a:off x="340900" y="875975"/>
            <a:ext cx="8524800" cy="104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28" name="Google Shape;428;g15f8eed6f91_3_659"/>
          <p:cNvSpPr txBox="1"/>
          <p:nvPr>
            <p:ph idx="1" type="body"/>
          </p:nvPr>
        </p:nvSpPr>
        <p:spPr>
          <a:xfrm>
            <a:off x="404500" y="1643350"/>
            <a:ext cx="8322000" cy="3106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29" name="Google Shape;429;g15f8eed6f91_3_65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30" name="Google Shape;430;g15f8eed6f91_3_659"/>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1" name="Google Shape;431;g15f8eed6f91_3_659"/>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432" name="Google Shape;432;g15f8eed6f91_3_659"/>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33" name="Google Shape;433;g15f8eed6f91_3_659"/>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34" name="Google Shape;434;g15f8eed6f91_3_659"/>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35" name="Google Shape;435;g15f8eed6f91_3_659"/>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6" name="Google Shape;436;g15f8eed6f91_3_659"/>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37" name="Google Shape;437;g15f8eed6f91_3_659"/>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38" name="Google Shape;438;g15f8eed6f91_3_659"/>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439" name="Shape 439"/>
        <p:cNvGrpSpPr/>
        <p:nvPr/>
      </p:nvGrpSpPr>
      <p:grpSpPr>
        <a:xfrm>
          <a:off x="0" y="0"/>
          <a:ext cx="0" cy="0"/>
          <a:chOff x="0" y="0"/>
          <a:chExt cx="0" cy="0"/>
        </a:xfrm>
      </p:grpSpPr>
      <p:sp>
        <p:nvSpPr>
          <p:cNvPr id="440" name="Google Shape;440;g15f8eed6f91_3_67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15f8eed6f91_3_672"/>
          <p:cNvSpPr txBox="1"/>
          <p:nvPr>
            <p:ph type="ctrTitle"/>
          </p:nvPr>
        </p:nvSpPr>
        <p:spPr>
          <a:xfrm>
            <a:off x="315900" y="2105887"/>
            <a:ext cx="8324100" cy="88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313087"/>
              </a:buClr>
              <a:buSzPts val="4200"/>
              <a:buNone/>
              <a:defRPr sz="4200">
                <a:solidFill>
                  <a:srgbClr val="313087"/>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442" name="Google Shape;442;g15f8eed6f91_3_672"/>
          <p:cNvSpPr txBox="1"/>
          <p:nvPr>
            <p:ph idx="1" type="subTitle"/>
          </p:nvPr>
        </p:nvSpPr>
        <p:spPr>
          <a:xfrm>
            <a:off x="315900" y="3206700"/>
            <a:ext cx="85122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600"/>
              <a:buNone/>
              <a:defRPr sz="1600">
                <a:solidFill>
                  <a:srgbClr val="43434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43" name="Google Shape;443;g15f8eed6f91_3_67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44" name="Google Shape;444;g15f8eed6f91_3_67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45" name="Google Shape;445;g15f8eed6f91_3_67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46" name="Google Shape;446;g15f8eed6f91_3_67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47" name="Google Shape;447;g15f8eed6f91_3_67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pic>
        <p:nvPicPr>
          <p:cNvPr id="448" name="Google Shape;448;g15f8eed6f91_3_67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9" name="Shape 449"/>
        <p:cNvGrpSpPr/>
        <p:nvPr/>
      </p:nvGrpSpPr>
      <p:grpSpPr>
        <a:xfrm>
          <a:off x="0" y="0"/>
          <a:ext cx="0" cy="0"/>
          <a:chOff x="0" y="0"/>
          <a:chExt cx="0" cy="0"/>
        </a:xfrm>
      </p:grpSpPr>
      <p:sp>
        <p:nvSpPr>
          <p:cNvPr id="450" name="Google Shape;450;g15f8eed6f91_3_644"/>
          <p:cNvSpPr txBox="1"/>
          <p:nvPr>
            <p:ph type="title"/>
          </p:nvPr>
        </p:nvSpPr>
        <p:spPr>
          <a:xfrm>
            <a:off x="340900" y="9771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51" name="Google Shape;451;g15f8eed6f91_3_644"/>
          <p:cNvSpPr txBox="1"/>
          <p:nvPr>
            <p:ph idx="1" type="body"/>
          </p:nvPr>
        </p:nvSpPr>
        <p:spPr>
          <a:xfrm>
            <a:off x="414675" y="1717900"/>
            <a:ext cx="7688700" cy="22611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52" name="Google Shape;452;g15f8eed6f91_3_64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cxnSp>
        <p:nvCxnSpPr>
          <p:cNvPr id="453" name="Google Shape;453;g15f8eed6f91_3_644"/>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454" name="Google Shape;454;g15f8eed6f91_3_644"/>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
        <p:nvSpPr>
          <p:cNvPr id="455" name="Google Shape;455;g15f8eed6f91_3_64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6" name="Google Shape;456;g15f8eed6f91_3_64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457" name="Google Shape;457;g15f8eed6f91_3_64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58" name="Google Shape;458;g15f8eed6f91_3_64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59" name="Google Shape;459;g15f8eed6f91_3_64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60" name="Google Shape;460;g15f8eed6f91_3_64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1" name="Google Shape;461;g15f8eed6f91_3_64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62" name="Google Shape;462;g15f8eed6f91_3_64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63" name="Google Shape;463;g15f8eed6f91_3_64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13087"/>
        </a:solidFill>
      </p:bgPr>
    </p:bg>
    <p:spTree>
      <p:nvGrpSpPr>
        <p:cNvPr id="464" name="Shape 464"/>
        <p:cNvGrpSpPr/>
        <p:nvPr/>
      </p:nvGrpSpPr>
      <p:grpSpPr>
        <a:xfrm>
          <a:off x="0" y="0"/>
          <a:ext cx="0" cy="0"/>
          <a:chOff x="0" y="0"/>
          <a:chExt cx="0" cy="0"/>
        </a:xfrm>
      </p:grpSpPr>
      <p:sp>
        <p:nvSpPr>
          <p:cNvPr id="465" name="Google Shape;465;g15f8eed6f91_3_694"/>
          <p:cNvSpPr txBox="1"/>
          <p:nvPr>
            <p:ph type="title"/>
          </p:nvPr>
        </p:nvSpPr>
        <p:spPr>
          <a:xfrm>
            <a:off x="338775" y="96452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66" name="Google Shape;466;g15f8eed6f91_3_694"/>
          <p:cNvSpPr txBox="1"/>
          <p:nvPr>
            <p:ph idx="1" type="body"/>
          </p:nvPr>
        </p:nvSpPr>
        <p:spPr>
          <a:xfrm>
            <a:off x="489025" y="169265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467" name="Google Shape;467;g15f8eed6f91_3_694"/>
          <p:cNvSpPr txBox="1"/>
          <p:nvPr>
            <p:ph idx="2" type="body"/>
          </p:nvPr>
        </p:nvSpPr>
        <p:spPr>
          <a:xfrm>
            <a:off x="4647454" y="178120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468" name="Google Shape;468;g15f8eed6f91_3_69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69" name="Google Shape;469;g15f8eed6f91_3_69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0" name="Google Shape;470;g15f8eed6f91_3_69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471" name="Google Shape;471;g15f8eed6f91_3_69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72" name="Google Shape;472;g15f8eed6f91_3_69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73" name="Google Shape;473;g15f8eed6f91_3_69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74" name="Google Shape;474;g15f8eed6f91_3_69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5" name="Google Shape;475;g15f8eed6f91_3_69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76" name="Google Shape;476;g15f8eed6f91_3_69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77" name="Google Shape;477;g15f8eed6f91_3_69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478" name="Shape 478"/>
        <p:cNvGrpSpPr/>
        <p:nvPr/>
      </p:nvGrpSpPr>
      <p:grpSpPr>
        <a:xfrm>
          <a:off x="0" y="0"/>
          <a:ext cx="0" cy="0"/>
          <a:chOff x="0" y="0"/>
          <a:chExt cx="0" cy="0"/>
        </a:xfrm>
      </p:grpSpPr>
      <p:sp>
        <p:nvSpPr>
          <p:cNvPr id="479" name="Google Shape;479;g15f8eed6f91_3_70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80" name="Google Shape;480;g15f8eed6f91_3_708"/>
          <p:cNvSpPr txBox="1"/>
          <p:nvPr>
            <p:ph idx="1" type="body"/>
          </p:nvPr>
        </p:nvSpPr>
        <p:spPr>
          <a:xfrm>
            <a:off x="729450" y="1068650"/>
            <a:ext cx="7688700" cy="1034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81" name="Google Shape;481;g15f8eed6f91_3_708"/>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2" name="Google Shape;482;g15f8eed6f91_3_708"/>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483" name="Google Shape;483;g15f8eed6f91_3_708"/>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84" name="Google Shape;484;g15f8eed6f91_3_708"/>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85" name="Google Shape;485;g15f8eed6f91_3_708"/>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86" name="Google Shape;486;g15f8eed6f91_3_708"/>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7" name="Google Shape;487;g15f8eed6f91_3_708"/>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488" name="Google Shape;488;g15f8eed6f91_3_708"/>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489" name="Google Shape;489;g15f8eed6f91_3_708"/>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rgbClr val="4EB648"/>
        </a:solidFill>
      </p:bgPr>
    </p:bg>
    <p:spTree>
      <p:nvGrpSpPr>
        <p:cNvPr id="490" name="Shape 490"/>
        <p:cNvGrpSpPr/>
        <p:nvPr/>
      </p:nvGrpSpPr>
      <p:grpSpPr>
        <a:xfrm>
          <a:off x="0" y="0"/>
          <a:ext cx="0" cy="0"/>
          <a:chOff x="0" y="0"/>
          <a:chExt cx="0" cy="0"/>
        </a:xfrm>
      </p:grpSpPr>
      <p:sp>
        <p:nvSpPr>
          <p:cNvPr id="491" name="Google Shape;491;g15f8eed6f91_3_720"/>
          <p:cNvSpPr txBox="1"/>
          <p:nvPr>
            <p:ph type="title"/>
          </p:nvPr>
        </p:nvSpPr>
        <p:spPr>
          <a:xfrm>
            <a:off x="392075" y="1318650"/>
            <a:ext cx="80262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600"/>
              <a:buNone/>
              <a:defRPr sz="2600">
                <a:solidFill>
                  <a:srgbClr val="FFFFFF"/>
                </a:solidFill>
              </a:defRPr>
            </a:lvl1pPr>
            <a:lvl2pPr lvl="1" algn="l">
              <a:lnSpc>
                <a:spcPct val="100000"/>
              </a:lnSpc>
              <a:spcBef>
                <a:spcPts val="0"/>
              </a:spcBef>
              <a:spcAft>
                <a:spcPts val="0"/>
              </a:spcAft>
              <a:buClr>
                <a:srgbClr val="FFFFFF"/>
              </a:buClr>
              <a:buSzPts val="2600"/>
              <a:buNone/>
              <a:defRPr sz="2600">
                <a:solidFill>
                  <a:srgbClr val="FFFFFF"/>
                </a:solidFill>
              </a:defRPr>
            </a:lvl2pPr>
            <a:lvl3pPr lvl="2" algn="l">
              <a:lnSpc>
                <a:spcPct val="100000"/>
              </a:lnSpc>
              <a:spcBef>
                <a:spcPts val="0"/>
              </a:spcBef>
              <a:spcAft>
                <a:spcPts val="0"/>
              </a:spcAft>
              <a:buClr>
                <a:srgbClr val="FFFFFF"/>
              </a:buClr>
              <a:buSzPts val="2600"/>
              <a:buNone/>
              <a:defRPr sz="2600">
                <a:solidFill>
                  <a:srgbClr val="FFFFFF"/>
                </a:solidFill>
              </a:defRPr>
            </a:lvl3pPr>
            <a:lvl4pPr lvl="3" algn="l">
              <a:lnSpc>
                <a:spcPct val="100000"/>
              </a:lnSpc>
              <a:spcBef>
                <a:spcPts val="0"/>
              </a:spcBef>
              <a:spcAft>
                <a:spcPts val="0"/>
              </a:spcAft>
              <a:buClr>
                <a:srgbClr val="FFFFFF"/>
              </a:buClr>
              <a:buSzPts val="2600"/>
              <a:buNone/>
              <a:defRPr sz="2600">
                <a:solidFill>
                  <a:srgbClr val="FFFFFF"/>
                </a:solidFill>
              </a:defRPr>
            </a:lvl4pPr>
            <a:lvl5pPr lvl="4" algn="l">
              <a:lnSpc>
                <a:spcPct val="100000"/>
              </a:lnSpc>
              <a:spcBef>
                <a:spcPts val="0"/>
              </a:spcBef>
              <a:spcAft>
                <a:spcPts val="0"/>
              </a:spcAft>
              <a:buClr>
                <a:srgbClr val="FFFFFF"/>
              </a:buClr>
              <a:buSzPts val="2600"/>
              <a:buNone/>
              <a:defRPr sz="2600">
                <a:solidFill>
                  <a:srgbClr val="FFFFFF"/>
                </a:solidFill>
              </a:defRPr>
            </a:lvl5pPr>
            <a:lvl6pPr lvl="5" algn="l">
              <a:lnSpc>
                <a:spcPct val="100000"/>
              </a:lnSpc>
              <a:spcBef>
                <a:spcPts val="0"/>
              </a:spcBef>
              <a:spcAft>
                <a:spcPts val="0"/>
              </a:spcAft>
              <a:buClr>
                <a:srgbClr val="FFFFFF"/>
              </a:buClr>
              <a:buSzPts val="2600"/>
              <a:buNone/>
              <a:defRPr sz="2600">
                <a:solidFill>
                  <a:srgbClr val="FFFFFF"/>
                </a:solidFill>
              </a:defRPr>
            </a:lvl6pPr>
            <a:lvl7pPr lvl="6" algn="l">
              <a:lnSpc>
                <a:spcPct val="100000"/>
              </a:lnSpc>
              <a:spcBef>
                <a:spcPts val="0"/>
              </a:spcBef>
              <a:spcAft>
                <a:spcPts val="0"/>
              </a:spcAft>
              <a:buClr>
                <a:srgbClr val="FFFFFF"/>
              </a:buClr>
              <a:buSzPts val="2600"/>
              <a:buNone/>
              <a:defRPr sz="2600">
                <a:solidFill>
                  <a:srgbClr val="FFFFFF"/>
                </a:solidFill>
              </a:defRPr>
            </a:lvl7pPr>
            <a:lvl8pPr lvl="7" algn="l">
              <a:lnSpc>
                <a:spcPct val="100000"/>
              </a:lnSpc>
              <a:spcBef>
                <a:spcPts val="0"/>
              </a:spcBef>
              <a:spcAft>
                <a:spcPts val="0"/>
              </a:spcAft>
              <a:buClr>
                <a:srgbClr val="FFFFFF"/>
              </a:buClr>
              <a:buSzPts val="2600"/>
              <a:buNone/>
              <a:defRPr sz="2600">
                <a:solidFill>
                  <a:srgbClr val="FFFFFF"/>
                </a:solidFill>
              </a:defRPr>
            </a:lvl8pPr>
            <a:lvl9pPr lvl="8" algn="l">
              <a:lnSpc>
                <a:spcPct val="100000"/>
              </a:lnSpc>
              <a:spcBef>
                <a:spcPts val="0"/>
              </a:spcBef>
              <a:spcAft>
                <a:spcPts val="0"/>
              </a:spcAft>
              <a:buClr>
                <a:srgbClr val="FFFFFF"/>
              </a:buClr>
              <a:buSzPts val="2600"/>
              <a:buNone/>
              <a:defRPr sz="2600">
                <a:solidFill>
                  <a:srgbClr val="FFFFFF"/>
                </a:solidFill>
              </a:defRPr>
            </a:lvl9pPr>
          </a:lstStyle>
          <a:p/>
        </p:txBody>
      </p:sp>
      <p:sp>
        <p:nvSpPr>
          <p:cNvPr id="492" name="Google Shape;492;g15f8eed6f91_3_7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93" name="Google Shape;493;g15f8eed6f91_3_72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 name="Google Shape;494;g15f8eed6f91_3_72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495" name="Google Shape;495;g15f8eed6f91_3_72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496" name="Google Shape;496;g15f8eed6f91_3_72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497" name="Google Shape;497;g15f8eed6f91_3_72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498" name="Google Shape;498;g15f8eed6f91_3_72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9" name="Google Shape;499;g15f8eed6f91_3_72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500" name="Google Shape;500;g15f8eed6f91_3_72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501" name="Google Shape;501;g15f8eed6f91_3_72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502" name="Shape 502"/>
        <p:cNvGrpSpPr/>
        <p:nvPr/>
      </p:nvGrpSpPr>
      <p:grpSpPr>
        <a:xfrm>
          <a:off x="0" y="0"/>
          <a:ext cx="0" cy="0"/>
          <a:chOff x="0" y="0"/>
          <a:chExt cx="0" cy="0"/>
        </a:xfrm>
      </p:grpSpPr>
      <p:sp>
        <p:nvSpPr>
          <p:cNvPr id="503" name="Google Shape;503;g15f8eed6f91_3_744"/>
          <p:cNvSpPr txBox="1"/>
          <p:nvPr>
            <p:ph type="title"/>
          </p:nvPr>
        </p:nvSpPr>
        <p:spPr>
          <a:xfrm>
            <a:off x="340900" y="104157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79BD7"/>
              </a:buClr>
              <a:buSzPts val="2600"/>
              <a:buNone/>
              <a:defRPr sz="2600">
                <a:solidFill>
                  <a:srgbClr val="079BD7"/>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04" name="Google Shape;504;g15f8eed6f91_3_74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505" name="Google Shape;505;g15f8eed6f91_3_74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6" name="Google Shape;506;g15f8eed6f91_3_74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507" name="Google Shape;507;g15f8eed6f91_3_74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508" name="Google Shape;508;g15f8eed6f91_3_74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509" name="Google Shape;509;g15f8eed6f91_3_74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510" name="Google Shape;510;g15f8eed6f91_3_74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1" name="Google Shape;511;g15f8eed6f91_3_74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512" name="Google Shape;512;g15f8eed6f91_3_74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513" name="Google Shape;513;g15f8eed6f91_3_74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514" name="Shape 514"/>
        <p:cNvGrpSpPr/>
        <p:nvPr/>
      </p:nvGrpSpPr>
      <p:grpSpPr>
        <a:xfrm>
          <a:off x="0" y="0"/>
          <a:ext cx="0" cy="0"/>
          <a:chOff x="0" y="0"/>
          <a:chExt cx="0" cy="0"/>
        </a:xfrm>
      </p:grpSpPr>
      <p:pic>
        <p:nvPicPr>
          <p:cNvPr id="515" name="Google Shape;515;g15f8eed6f91_3_756"/>
          <p:cNvPicPr preferRelativeResize="0"/>
          <p:nvPr/>
        </p:nvPicPr>
        <p:blipFill rotWithShape="1">
          <a:blip r:embed="rId2">
            <a:alphaModFix/>
          </a:blip>
          <a:srcRect b="16055" l="0" r="0" t="16055"/>
          <a:stretch/>
        </p:blipFill>
        <p:spPr>
          <a:xfrm>
            <a:off x="0" y="487825"/>
            <a:ext cx="9144000" cy="4655677"/>
          </a:xfrm>
          <a:prstGeom prst="rect">
            <a:avLst/>
          </a:prstGeom>
          <a:noFill/>
          <a:ln>
            <a:noFill/>
          </a:ln>
        </p:spPr>
      </p:pic>
      <p:sp>
        <p:nvSpPr>
          <p:cNvPr id="516" name="Google Shape;516;g15f8eed6f91_3_75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517" name="Google Shape;517;g15f8eed6f91_3_756"/>
          <p:cNvSpPr txBox="1"/>
          <p:nvPr>
            <p:ph type="title"/>
          </p:nvPr>
        </p:nvSpPr>
        <p:spPr>
          <a:xfrm>
            <a:off x="729450" y="2056375"/>
            <a:ext cx="58875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518" name="Google Shape;518;g15f8eed6f91_3_756"/>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9" name="Google Shape;519;g15f8eed6f91_3_756"/>
          <p:cNvPicPr preferRelativeResize="0"/>
          <p:nvPr/>
        </p:nvPicPr>
        <p:blipFill rotWithShape="1">
          <a:blip r:embed="rId3">
            <a:alphaModFix/>
          </a:blip>
          <a:srcRect b="0" l="0" r="0" t="0"/>
          <a:stretch/>
        </p:blipFill>
        <p:spPr>
          <a:xfrm>
            <a:off x="340900" y="189000"/>
            <a:ext cx="1259368" cy="393600"/>
          </a:xfrm>
          <a:prstGeom prst="rect">
            <a:avLst/>
          </a:prstGeom>
          <a:noFill/>
          <a:ln>
            <a:noFill/>
          </a:ln>
        </p:spPr>
      </p:pic>
      <p:cxnSp>
        <p:nvCxnSpPr>
          <p:cNvPr id="520" name="Google Shape;520;g15f8eed6f91_3_756"/>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521" name="Google Shape;521;g15f8eed6f91_3_756"/>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522" name="Google Shape;522;g15f8eed6f91_3_756"/>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523" name="Google Shape;523;g15f8eed6f91_3_756"/>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4" name="Google Shape;524;g15f8eed6f91_3_756"/>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525" name="Google Shape;525;g15f8eed6f91_3_756"/>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526" name="Google Shape;526;g15f8eed6f91_3_756"/>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rgbClr val="4EB648"/>
        </a:solidFill>
      </p:bgPr>
    </p:bg>
    <p:spTree>
      <p:nvGrpSpPr>
        <p:cNvPr id="61" name="Shape 61"/>
        <p:cNvGrpSpPr/>
        <p:nvPr/>
      </p:nvGrpSpPr>
      <p:grpSpPr>
        <a:xfrm>
          <a:off x="0" y="0"/>
          <a:ext cx="0" cy="0"/>
          <a:chOff x="0" y="0"/>
          <a:chExt cx="0" cy="0"/>
        </a:xfrm>
      </p:grpSpPr>
      <p:sp>
        <p:nvSpPr>
          <p:cNvPr id="62" name="Google Shape;62;p30"/>
          <p:cNvSpPr txBox="1"/>
          <p:nvPr>
            <p:ph type="title"/>
          </p:nvPr>
        </p:nvSpPr>
        <p:spPr>
          <a:xfrm>
            <a:off x="392075" y="1318650"/>
            <a:ext cx="80262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600"/>
              <a:buNone/>
              <a:defRPr sz="2600">
                <a:solidFill>
                  <a:srgbClr val="FFFFFF"/>
                </a:solidFill>
              </a:defRPr>
            </a:lvl1pPr>
            <a:lvl2pPr lvl="1" algn="l">
              <a:lnSpc>
                <a:spcPct val="100000"/>
              </a:lnSpc>
              <a:spcBef>
                <a:spcPts val="0"/>
              </a:spcBef>
              <a:spcAft>
                <a:spcPts val="0"/>
              </a:spcAft>
              <a:buClr>
                <a:srgbClr val="FFFFFF"/>
              </a:buClr>
              <a:buSzPts val="2600"/>
              <a:buNone/>
              <a:defRPr sz="2600">
                <a:solidFill>
                  <a:srgbClr val="FFFFFF"/>
                </a:solidFill>
              </a:defRPr>
            </a:lvl2pPr>
            <a:lvl3pPr lvl="2" algn="l">
              <a:lnSpc>
                <a:spcPct val="100000"/>
              </a:lnSpc>
              <a:spcBef>
                <a:spcPts val="0"/>
              </a:spcBef>
              <a:spcAft>
                <a:spcPts val="0"/>
              </a:spcAft>
              <a:buClr>
                <a:srgbClr val="FFFFFF"/>
              </a:buClr>
              <a:buSzPts val="2600"/>
              <a:buNone/>
              <a:defRPr sz="2600">
                <a:solidFill>
                  <a:srgbClr val="FFFFFF"/>
                </a:solidFill>
              </a:defRPr>
            </a:lvl3pPr>
            <a:lvl4pPr lvl="3" algn="l">
              <a:lnSpc>
                <a:spcPct val="100000"/>
              </a:lnSpc>
              <a:spcBef>
                <a:spcPts val="0"/>
              </a:spcBef>
              <a:spcAft>
                <a:spcPts val="0"/>
              </a:spcAft>
              <a:buClr>
                <a:srgbClr val="FFFFFF"/>
              </a:buClr>
              <a:buSzPts val="2600"/>
              <a:buNone/>
              <a:defRPr sz="2600">
                <a:solidFill>
                  <a:srgbClr val="FFFFFF"/>
                </a:solidFill>
              </a:defRPr>
            </a:lvl4pPr>
            <a:lvl5pPr lvl="4" algn="l">
              <a:lnSpc>
                <a:spcPct val="100000"/>
              </a:lnSpc>
              <a:spcBef>
                <a:spcPts val="0"/>
              </a:spcBef>
              <a:spcAft>
                <a:spcPts val="0"/>
              </a:spcAft>
              <a:buClr>
                <a:srgbClr val="FFFFFF"/>
              </a:buClr>
              <a:buSzPts val="2600"/>
              <a:buNone/>
              <a:defRPr sz="2600">
                <a:solidFill>
                  <a:srgbClr val="FFFFFF"/>
                </a:solidFill>
              </a:defRPr>
            </a:lvl5pPr>
            <a:lvl6pPr lvl="5" algn="l">
              <a:lnSpc>
                <a:spcPct val="100000"/>
              </a:lnSpc>
              <a:spcBef>
                <a:spcPts val="0"/>
              </a:spcBef>
              <a:spcAft>
                <a:spcPts val="0"/>
              </a:spcAft>
              <a:buClr>
                <a:srgbClr val="FFFFFF"/>
              </a:buClr>
              <a:buSzPts val="2600"/>
              <a:buNone/>
              <a:defRPr sz="2600">
                <a:solidFill>
                  <a:srgbClr val="FFFFFF"/>
                </a:solidFill>
              </a:defRPr>
            </a:lvl6pPr>
            <a:lvl7pPr lvl="6" algn="l">
              <a:lnSpc>
                <a:spcPct val="100000"/>
              </a:lnSpc>
              <a:spcBef>
                <a:spcPts val="0"/>
              </a:spcBef>
              <a:spcAft>
                <a:spcPts val="0"/>
              </a:spcAft>
              <a:buClr>
                <a:srgbClr val="FFFFFF"/>
              </a:buClr>
              <a:buSzPts val="2600"/>
              <a:buNone/>
              <a:defRPr sz="2600">
                <a:solidFill>
                  <a:srgbClr val="FFFFFF"/>
                </a:solidFill>
              </a:defRPr>
            </a:lvl7pPr>
            <a:lvl8pPr lvl="7" algn="l">
              <a:lnSpc>
                <a:spcPct val="100000"/>
              </a:lnSpc>
              <a:spcBef>
                <a:spcPts val="0"/>
              </a:spcBef>
              <a:spcAft>
                <a:spcPts val="0"/>
              </a:spcAft>
              <a:buClr>
                <a:srgbClr val="FFFFFF"/>
              </a:buClr>
              <a:buSzPts val="2600"/>
              <a:buNone/>
              <a:defRPr sz="2600">
                <a:solidFill>
                  <a:srgbClr val="FFFFFF"/>
                </a:solidFill>
              </a:defRPr>
            </a:lvl8pPr>
            <a:lvl9pPr lvl="8" algn="l">
              <a:lnSpc>
                <a:spcPct val="100000"/>
              </a:lnSpc>
              <a:spcBef>
                <a:spcPts val="0"/>
              </a:spcBef>
              <a:spcAft>
                <a:spcPts val="0"/>
              </a:spcAft>
              <a:buClr>
                <a:srgbClr val="FFFFFF"/>
              </a:buClr>
              <a:buSzPts val="2600"/>
              <a:buNone/>
              <a:defRPr sz="2600">
                <a:solidFill>
                  <a:srgbClr val="FFFFFF"/>
                </a:solidFill>
              </a:defRPr>
            </a:lvl9pPr>
          </a:lstStyle>
          <a:p/>
        </p:txBody>
      </p:sp>
      <p:sp>
        <p:nvSpPr>
          <p:cNvPr id="63" name="Google Shape;63;p3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3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 name="Google Shape;65;p3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66" name="Google Shape;66;p3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7" name="Google Shape;67;p3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8" name="Google Shape;68;p3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9" name="Google Shape;69;p3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 name="Google Shape;70;p3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71" name="Google Shape;71;p3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72" name="Google Shape;72;p3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27" name="Shape 527"/>
        <p:cNvGrpSpPr/>
        <p:nvPr/>
      </p:nvGrpSpPr>
      <p:grpSpPr>
        <a:xfrm>
          <a:off x="0" y="0"/>
          <a:ext cx="0" cy="0"/>
          <a:chOff x="0" y="0"/>
          <a:chExt cx="0" cy="0"/>
        </a:xfrm>
      </p:grpSpPr>
      <p:pic>
        <p:nvPicPr>
          <p:cNvPr id="528" name="Google Shape;528;g15f8eed6f91_3_769"/>
          <p:cNvPicPr preferRelativeResize="0"/>
          <p:nvPr/>
        </p:nvPicPr>
        <p:blipFill rotWithShape="1">
          <a:blip r:embed="rId2">
            <a:alphaModFix/>
          </a:blip>
          <a:srcRect b="12502" l="-7320" r="7318" t="12495"/>
          <a:stretch/>
        </p:blipFill>
        <p:spPr>
          <a:xfrm>
            <a:off x="0" y="0"/>
            <a:ext cx="9144000" cy="5143505"/>
          </a:xfrm>
          <a:prstGeom prst="rect">
            <a:avLst/>
          </a:prstGeom>
          <a:noFill/>
          <a:ln>
            <a:noFill/>
          </a:ln>
        </p:spPr>
      </p:pic>
      <p:sp>
        <p:nvSpPr>
          <p:cNvPr id="529" name="Google Shape;529;g15f8eed6f91_3_769"/>
          <p:cNvSpPr/>
          <p:nvPr/>
        </p:nvSpPr>
        <p:spPr>
          <a:xfrm>
            <a:off x="0" y="0"/>
            <a:ext cx="51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15f8eed6f91_3_769"/>
          <p:cNvSpPr txBox="1"/>
          <p:nvPr>
            <p:ph type="ctrTitle"/>
          </p:nvPr>
        </p:nvSpPr>
        <p:spPr>
          <a:xfrm>
            <a:off x="366200" y="1485650"/>
            <a:ext cx="4383600" cy="225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531" name="Google Shape;531;g15f8eed6f91_3_769"/>
          <p:cNvSpPr txBox="1"/>
          <p:nvPr>
            <p:ph idx="1" type="subTitle"/>
          </p:nvPr>
        </p:nvSpPr>
        <p:spPr>
          <a:xfrm>
            <a:off x="366325" y="3842350"/>
            <a:ext cx="4383600" cy="90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999999"/>
              </a:buClr>
              <a:buSzPts val="1600"/>
              <a:buNone/>
              <a:defRPr sz="1600">
                <a:solidFill>
                  <a:srgbClr val="999999"/>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532" name="Google Shape;532;g15f8eed6f91_3_76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pic>
        <p:nvPicPr>
          <p:cNvPr id="533" name="Google Shape;533;g15f8eed6f91_3_769"/>
          <p:cNvPicPr preferRelativeResize="0"/>
          <p:nvPr/>
        </p:nvPicPr>
        <p:blipFill rotWithShape="1">
          <a:blip r:embed="rId3">
            <a:alphaModFix/>
          </a:blip>
          <a:srcRect b="0" l="0" r="0" t="0"/>
          <a:stretch/>
        </p:blipFill>
        <p:spPr>
          <a:xfrm>
            <a:off x="366200" y="387100"/>
            <a:ext cx="2315325" cy="72362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ox" showMasterSp="0">
  <p:cSld name="Title + Text Box">
    <p:spTree>
      <p:nvGrpSpPr>
        <p:cNvPr id="534" name="Shape 534"/>
        <p:cNvGrpSpPr/>
        <p:nvPr/>
      </p:nvGrpSpPr>
      <p:grpSpPr>
        <a:xfrm>
          <a:off x="0" y="0"/>
          <a:ext cx="0" cy="0"/>
          <a:chOff x="0" y="0"/>
          <a:chExt cx="0" cy="0"/>
        </a:xfrm>
      </p:grpSpPr>
      <p:sp>
        <p:nvSpPr>
          <p:cNvPr id="535" name="Google Shape;535;g15f8eed6f91_3_776"/>
          <p:cNvSpPr/>
          <p:nvPr/>
        </p:nvSpPr>
        <p:spPr>
          <a:xfrm>
            <a:off x="-1" y="213916"/>
            <a:ext cx="7375200" cy="5793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536" name="Google Shape;536;g15f8eed6f91_3_776"/>
          <p:cNvSpPr txBox="1"/>
          <p:nvPr>
            <p:ph type="title"/>
          </p:nvPr>
        </p:nvSpPr>
        <p:spPr>
          <a:xfrm>
            <a:off x="457200" y="205979"/>
            <a:ext cx="6918000" cy="5808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
        <p:nvSpPr>
          <p:cNvPr id="537" name="Google Shape;537;g15f8eed6f91_3_776"/>
          <p:cNvSpPr txBox="1"/>
          <p:nvPr>
            <p:ph idx="1" type="body"/>
          </p:nvPr>
        </p:nvSpPr>
        <p:spPr>
          <a:xfrm>
            <a:off x="457200" y="1127125"/>
            <a:ext cx="8363400" cy="3460800"/>
          </a:xfrm>
          <a:prstGeom prst="rect">
            <a:avLst/>
          </a:prstGeom>
          <a:noFill/>
          <a:ln>
            <a:noFill/>
          </a:ln>
        </p:spPr>
        <p:txBody>
          <a:bodyPr anchorCtr="0" anchor="t" bIns="28575" lIns="57150" spcFirstLastPara="1" rIns="57150" wrap="square" tIns="28575">
            <a:noAutofit/>
          </a:bodyPr>
          <a:lstStyle>
            <a:lvl1pPr indent="-412750" lvl="0" marL="457200" marR="0" algn="l">
              <a:lnSpc>
                <a:spcPct val="100000"/>
              </a:lnSpc>
              <a:spcBef>
                <a:spcPts val="600"/>
              </a:spcBef>
              <a:spcAft>
                <a:spcPts val="0"/>
              </a:spcAft>
              <a:buClr>
                <a:srgbClr val="2797C9"/>
              </a:buClr>
              <a:buSzPts val="2900"/>
              <a:buFont typeface="Arial"/>
              <a:buChar char="•"/>
              <a:defRPr b="0" i="0" sz="2900" u="none" cap="none" strike="noStrike">
                <a:solidFill>
                  <a:srgbClr val="2797C9"/>
                </a:solidFill>
                <a:latin typeface="Tahoma"/>
                <a:ea typeface="Tahoma"/>
                <a:cs typeface="Tahoma"/>
                <a:sym typeface="Tahoma"/>
              </a:defRPr>
            </a:lvl1pPr>
            <a:lvl2pPr indent="-387350" lvl="1" marL="914400" marR="0" algn="l">
              <a:lnSpc>
                <a:spcPct val="100000"/>
              </a:lnSpc>
              <a:spcBef>
                <a:spcPts val="500"/>
              </a:spcBef>
              <a:spcAft>
                <a:spcPts val="0"/>
              </a:spcAft>
              <a:buClr>
                <a:srgbClr val="F28702"/>
              </a:buClr>
              <a:buSzPts val="2500"/>
              <a:buFont typeface="Arial"/>
              <a:buChar char="•"/>
              <a:defRPr b="0" i="0" sz="2500" u="none" cap="none" strike="noStrike">
                <a:solidFill>
                  <a:srgbClr val="7F7F7F"/>
                </a:solidFill>
                <a:latin typeface="Tahoma"/>
                <a:ea typeface="Tahoma"/>
                <a:cs typeface="Tahoma"/>
                <a:sym typeface="Tahoma"/>
              </a:defRPr>
            </a:lvl2pPr>
            <a:lvl3pPr indent="-361950" lvl="2" marL="1371600" marR="0" algn="l">
              <a:lnSpc>
                <a:spcPct val="100000"/>
              </a:lnSpc>
              <a:spcBef>
                <a:spcPts val="400"/>
              </a:spcBef>
              <a:spcAft>
                <a:spcPts val="0"/>
              </a:spcAft>
              <a:buClr>
                <a:srgbClr val="F28702"/>
              </a:buClr>
              <a:buSzPts val="2100"/>
              <a:buFont typeface="Arial"/>
              <a:buChar char="•"/>
              <a:defRPr b="0" i="0" sz="2100" u="none" cap="none" strike="noStrike">
                <a:solidFill>
                  <a:srgbClr val="7F7F7F"/>
                </a:solidFill>
                <a:latin typeface="Tahoma"/>
                <a:ea typeface="Tahoma"/>
                <a:cs typeface="Tahoma"/>
                <a:sym typeface="Tahoma"/>
              </a:defRPr>
            </a:lvl3pPr>
            <a:lvl4pPr indent="-342900" lvl="3" marL="18288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4pPr>
            <a:lvl5pPr indent="-342900" lvl="4" marL="22860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5pPr>
            <a:lvl6pPr indent="-342900" lvl="5" marL="27432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538" name="Shape 538"/>
        <p:cNvGrpSpPr/>
        <p:nvPr/>
      </p:nvGrpSpPr>
      <p:grpSpPr>
        <a:xfrm>
          <a:off x="0" y="0"/>
          <a:ext cx="0" cy="0"/>
          <a:chOff x="0" y="0"/>
          <a:chExt cx="0" cy="0"/>
        </a:xfrm>
      </p:grpSpPr>
      <p:sp>
        <p:nvSpPr>
          <p:cNvPr id="539" name="Google Shape;539;g15f8eed6f91_3_780"/>
          <p:cNvSpPr/>
          <p:nvPr/>
        </p:nvSpPr>
        <p:spPr>
          <a:xfrm>
            <a:off x="0" y="0"/>
            <a:ext cx="4572000" cy="5143500"/>
          </a:xfrm>
          <a:prstGeom prst="rect">
            <a:avLst/>
          </a:prstGeom>
          <a:solidFill>
            <a:srgbClr val="3130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13087"/>
              </a:solidFill>
              <a:latin typeface="Arial"/>
              <a:ea typeface="Arial"/>
              <a:cs typeface="Arial"/>
              <a:sym typeface="Arial"/>
            </a:endParaRPr>
          </a:p>
        </p:txBody>
      </p:sp>
      <p:sp>
        <p:nvSpPr>
          <p:cNvPr id="540" name="Google Shape;540;g15f8eed6f91_3_780"/>
          <p:cNvSpPr txBox="1"/>
          <p:nvPr>
            <p:ph type="title"/>
          </p:nvPr>
        </p:nvSpPr>
        <p:spPr>
          <a:xfrm>
            <a:off x="340900" y="1318650"/>
            <a:ext cx="36900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41" name="Google Shape;541;g15f8eed6f91_3_780"/>
          <p:cNvSpPr txBox="1"/>
          <p:nvPr>
            <p:ph idx="1" type="subTitle"/>
          </p:nvPr>
        </p:nvSpPr>
        <p:spPr>
          <a:xfrm>
            <a:off x="430000" y="3161525"/>
            <a:ext cx="35958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542" name="Google Shape;542;g15f8eed6f91_3_780"/>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43" name="Google Shape;543;g15f8eed6f91_3_78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544" name="Google Shape;544;g15f8eed6f91_3_78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5" name="Google Shape;545;g15f8eed6f91_3_78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546" name="Google Shape;546;g15f8eed6f91_3_78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547" name="Google Shape;547;g15f8eed6f91_3_78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548" name="Google Shape;548;g15f8eed6f91_3_78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549" name="Google Shape;549;g15f8eed6f91_3_78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0" name="Google Shape;550;g15f8eed6f91_3_78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551" name="Google Shape;551;g15f8eed6f91_3_78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552" name="Google Shape;552;g15f8eed6f91_3_78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p:cSld name="Divider Page">
    <p:spTree>
      <p:nvGrpSpPr>
        <p:cNvPr id="553" name="Shape 553"/>
        <p:cNvGrpSpPr/>
        <p:nvPr/>
      </p:nvGrpSpPr>
      <p:grpSpPr>
        <a:xfrm>
          <a:off x="0" y="0"/>
          <a:ext cx="0" cy="0"/>
          <a:chOff x="0" y="0"/>
          <a:chExt cx="0" cy="0"/>
        </a:xfrm>
      </p:grpSpPr>
      <p:sp>
        <p:nvSpPr>
          <p:cNvPr id="554" name="Google Shape;554;g15f8eed6f91_3_795"/>
          <p:cNvSpPr/>
          <p:nvPr/>
        </p:nvSpPr>
        <p:spPr>
          <a:xfrm>
            <a:off x="-1" y="-14656"/>
            <a:ext cx="9144000" cy="51582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555" name="Google Shape;555;g15f8eed6f91_3_795"/>
          <p:cNvSpPr txBox="1"/>
          <p:nvPr>
            <p:ph type="title"/>
          </p:nvPr>
        </p:nvSpPr>
        <p:spPr>
          <a:xfrm>
            <a:off x="457399" y="635000"/>
            <a:ext cx="8229300" cy="8574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6" name="Shape 556"/>
        <p:cNvGrpSpPr/>
        <p:nvPr/>
      </p:nvGrpSpPr>
      <p:grpSpPr>
        <a:xfrm>
          <a:off x="0" y="0"/>
          <a:ext cx="0" cy="0"/>
          <a:chOff x="0" y="0"/>
          <a:chExt cx="0" cy="0"/>
        </a:xfrm>
      </p:grpSpPr>
      <p:sp>
        <p:nvSpPr>
          <p:cNvPr id="557" name="Google Shape;557;g15f8eed6f91_3_79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8" name="Google Shape;558;g15f8eed6f91_3_79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9" name="Google Shape;559;g15f8eed6f91_3_79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0" name="Google Shape;560;g15f8eed6f91_3_79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1" name="Google Shape;561;g15f8eed6f91_3_79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6" name="Shape 566"/>
        <p:cNvGrpSpPr/>
        <p:nvPr/>
      </p:nvGrpSpPr>
      <p:grpSpPr>
        <a:xfrm>
          <a:off x="0" y="0"/>
          <a:ext cx="0" cy="0"/>
          <a:chOff x="0" y="0"/>
          <a:chExt cx="0" cy="0"/>
        </a:xfrm>
      </p:grpSpPr>
      <p:sp>
        <p:nvSpPr>
          <p:cNvPr id="567" name="Google Shape;567;g2b78cf624b0_1_1552"/>
          <p:cNvSpPr txBox="1"/>
          <p:nvPr>
            <p:ph type="title"/>
          </p:nvPr>
        </p:nvSpPr>
        <p:spPr>
          <a:xfrm>
            <a:off x="340900" y="9771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68" name="Google Shape;568;g2b78cf624b0_1_1552"/>
          <p:cNvSpPr txBox="1"/>
          <p:nvPr>
            <p:ph idx="1" type="body"/>
          </p:nvPr>
        </p:nvSpPr>
        <p:spPr>
          <a:xfrm>
            <a:off x="414675" y="1717900"/>
            <a:ext cx="7688700" cy="22611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69" name="Google Shape;569;g2b78cf624b0_1_155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cxnSp>
        <p:nvCxnSpPr>
          <p:cNvPr id="570" name="Google Shape;570;g2b78cf624b0_1_1552"/>
          <p:cNvCxnSpPr/>
          <p:nvPr/>
        </p:nvCxnSpPr>
        <p:spPr>
          <a:xfrm>
            <a:off x="8598817" y="216350"/>
            <a:ext cx="216300" cy="0"/>
          </a:xfrm>
          <a:prstGeom prst="straightConnector1">
            <a:avLst/>
          </a:prstGeom>
          <a:noFill/>
          <a:ln cap="flat" cmpd="sng" w="9525">
            <a:solidFill>
              <a:srgbClr val="B7B7B7"/>
            </a:solidFill>
            <a:prstDash val="solid"/>
            <a:round/>
            <a:headEnd len="sm" w="sm" type="none"/>
            <a:tailEnd len="sm" w="sm" type="none"/>
          </a:ln>
        </p:spPr>
      </p:cxnSp>
      <p:cxnSp>
        <p:nvCxnSpPr>
          <p:cNvPr id="571" name="Google Shape;571;g2b78cf624b0_1_1552"/>
          <p:cNvCxnSpPr/>
          <p:nvPr/>
        </p:nvCxnSpPr>
        <p:spPr>
          <a:xfrm>
            <a:off x="8598817" y="283925"/>
            <a:ext cx="216300" cy="0"/>
          </a:xfrm>
          <a:prstGeom prst="straightConnector1">
            <a:avLst/>
          </a:prstGeom>
          <a:noFill/>
          <a:ln cap="flat" cmpd="sng" w="9525">
            <a:solidFill>
              <a:srgbClr val="B7B7B7"/>
            </a:solidFill>
            <a:prstDash val="solid"/>
            <a:round/>
            <a:headEnd len="sm" w="sm" type="none"/>
            <a:tailEnd len="sm" w="sm" type="none"/>
          </a:ln>
        </p:spPr>
      </p:cxnSp>
      <p:sp>
        <p:nvSpPr>
          <p:cNvPr id="572" name="Google Shape;572;g2b78cf624b0_1_155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3" name="Google Shape;573;g2b78cf624b0_1_155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574" name="Google Shape;574;g2b78cf624b0_1_155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575" name="Google Shape;575;g2b78cf624b0_1_155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576" name="Google Shape;576;g2b78cf624b0_1_155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577" name="Google Shape;577;g2b78cf624b0_1_155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8" name="Google Shape;578;g2b78cf624b0_1_155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579" name="Google Shape;579;g2b78cf624b0_1_155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580" name="Google Shape;580;g2b78cf624b0_1_155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1ABBB8"/>
        </a:solidFill>
      </p:bgPr>
    </p:bg>
    <p:spTree>
      <p:nvGrpSpPr>
        <p:cNvPr id="581" name="Shape 581"/>
        <p:cNvGrpSpPr/>
        <p:nvPr/>
      </p:nvGrpSpPr>
      <p:grpSpPr>
        <a:xfrm>
          <a:off x="0" y="0"/>
          <a:ext cx="0" cy="0"/>
          <a:chOff x="0" y="0"/>
          <a:chExt cx="0" cy="0"/>
        </a:xfrm>
      </p:grpSpPr>
      <p:sp>
        <p:nvSpPr>
          <p:cNvPr id="582" name="Google Shape;582;g2b78cf624b0_1_1567"/>
          <p:cNvSpPr txBox="1"/>
          <p:nvPr>
            <p:ph type="title"/>
          </p:nvPr>
        </p:nvSpPr>
        <p:spPr>
          <a:xfrm>
            <a:off x="340900" y="1420800"/>
            <a:ext cx="83985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583" name="Google Shape;583;g2b78cf624b0_1_156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584" name="Google Shape;584;g2b78cf624b0_1_1567"/>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5" name="Google Shape;585;g2b78cf624b0_1_1567"/>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586" name="Google Shape;586;g2b78cf624b0_1_1567"/>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587" name="Google Shape;587;g2b78cf624b0_1_1567"/>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588" name="Google Shape;588;g2b78cf624b0_1_1567"/>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589" name="Google Shape;589;g2b78cf624b0_1_1567"/>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0" name="Google Shape;590;g2b78cf624b0_1_1567"/>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591" name="Google Shape;591;g2b78cf624b0_1_1567"/>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592" name="Google Shape;592;g2b78cf624b0_1_1567"/>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93" name="Shape 593"/>
        <p:cNvGrpSpPr/>
        <p:nvPr/>
      </p:nvGrpSpPr>
      <p:grpSpPr>
        <a:xfrm>
          <a:off x="0" y="0"/>
          <a:ext cx="0" cy="0"/>
          <a:chOff x="0" y="0"/>
          <a:chExt cx="0" cy="0"/>
        </a:xfrm>
      </p:grpSpPr>
      <p:sp>
        <p:nvSpPr>
          <p:cNvPr id="594" name="Google Shape;594;g2b78cf624b0_1_1579"/>
          <p:cNvSpPr txBox="1"/>
          <p:nvPr>
            <p:ph type="title"/>
          </p:nvPr>
        </p:nvSpPr>
        <p:spPr>
          <a:xfrm>
            <a:off x="340900" y="875975"/>
            <a:ext cx="8524800" cy="104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95" name="Google Shape;595;g2b78cf624b0_1_1579"/>
          <p:cNvSpPr txBox="1"/>
          <p:nvPr>
            <p:ph idx="1" type="body"/>
          </p:nvPr>
        </p:nvSpPr>
        <p:spPr>
          <a:xfrm>
            <a:off x="404500" y="1643350"/>
            <a:ext cx="8322000" cy="3106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96" name="Google Shape;596;g2b78cf624b0_1_157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597" name="Google Shape;597;g2b78cf624b0_1_1579"/>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8" name="Google Shape;598;g2b78cf624b0_1_1579"/>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599" name="Google Shape;599;g2b78cf624b0_1_1579"/>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00" name="Google Shape;600;g2b78cf624b0_1_1579"/>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01" name="Google Shape;601;g2b78cf624b0_1_1579"/>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02" name="Google Shape;602;g2b78cf624b0_1_1579"/>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3" name="Google Shape;603;g2b78cf624b0_1_1579"/>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04" name="Google Shape;604;g2b78cf624b0_1_1579"/>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05" name="Google Shape;605;g2b78cf624b0_1_1579"/>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606" name="Shape 606"/>
        <p:cNvGrpSpPr/>
        <p:nvPr/>
      </p:nvGrpSpPr>
      <p:grpSpPr>
        <a:xfrm>
          <a:off x="0" y="0"/>
          <a:ext cx="0" cy="0"/>
          <a:chOff x="0" y="0"/>
          <a:chExt cx="0" cy="0"/>
        </a:xfrm>
      </p:grpSpPr>
      <p:sp>
        <p:nvSpPr>
          <p:cNvPr id="607" name="Google Shape;607;g2b78cf624b0_1_159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g2b78cf624b0_1_1592"/>
          <p:cNvSpPr txBox="1"/>
          <p:nvPr>
            <p:ph type="ctrTitle"/>
          </p:nvPr>
        </p:nvSpPr>
        <p:spPr>
          <a:xfrm>
            <a:off x="315900" y="2105887"/>
            <a:ext cx="8324100" cy="88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313087"/>
              </a:buClr>
              <a:buSzPts val="4200"/>
              <a:buNone/>
              <a:defRPr sz="4200">
                <a:solidFill>
                  <a:srgbClr val="313087"/>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609" name="Google Shape;609;g2b78cf624b0_1_1592"/>
          <p:cNvSpPr txBox="1"/>
          <p:nvPr>
            <p:ph idx="1" type="subTitle"/>
          </p:nvPr>
        </p:nvSpPr>
        <p:spPr>
          <a:xfrm>
            <a:off x="315900" y="3206700"/>
            <a:ext cx="85122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600"/>
              <a:buNone/>
              <a:defRPr sz="1600">
                <a:solidFill>
                  <a:srgbClr val="43434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10" name="Google Shape;610;g2b78cf624b0_1_159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11" name="Google Shape;611;g2b78cf624b0_1_159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2" name="Google Shape;612;g2b78cf624b0_1_159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13" name="Google Shape;613;g2b78cf624b0_1_159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14" name="Google Shape;614;g2b78cf624b0_1_159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pic>
        <p:nvPicPr>
          <p:cNvPr id="615" name="Google Shape;615;g2b78cf624b0_1_159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6" name="Shape 616"/>
        <p:cNvGrpSpPr/>
        <p:nvPr/>
      </p:nvGrpSpPr>
      <p:grpSpPr>
        <a:xfrm>
          <a:off x="0" y="0"/>
          <a:ext cx="0" cy="0"/>
          <a:chOff x="0" y="0"/>
          <a:chExt cx="0" cy="0"/>
        </a:xfrm>
      </p:grpSpPr>
      <p:sp>
        <p:nvSpPr>
          <p:cNvPr id="617" name="Google Shape;617;g2b78cf624b0_1_160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18" name="Google Shape;618;g2b78cf624b0_1_1602"/>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2b78cf624b0_1_160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0" name="Google Shape;620;g2b78cf624b0_1_160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621" name="Google Shape;621;g2b78cf624b0_1_160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22" name="Google Shape;622;g2b78cf624b0_1_160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23" name="Google Shape;623;g2b78cf624b0_1_160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24" name="Google Shape;624;g2b78cf624b0_1_160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5" name="Google Shape;625;g2b78cf624b0_1_160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26" name="Google Shape;626;g2b78cf624b0_1_160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27" name="Google Shape;627;g2b78cf624b0_1_160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13087"/>
        </a:solidFill>
      </p:bgPr>
    </p:bg>
    <p:spTree>
      <p:nvGrpSpPr>
        <p:cNvPr id="73" name="Shape 73"/>
        <p:cNvGrpSpPr/>
        <p:nvPr/>
      </p:nvGrpSpPr>
      <p:grpSpPr>
        <a:xfrm>
          <a:off x="0" y="0"/>
          <a:ext cx="0" cy="0"/>
          <a:chOff x="0" y="0"/>
          <a:chExt cx="0" cy="0"/>
        </a:xfrm>
      </p:grpSpPr>
      <p:sp>
        <p:nvSpPr>
          <p:cNvPr id="74" name="Google Shape;74;p21"/>
          <p:cNvSpPr txBox="1"/>
          <p:nvPr>
            <p:ph type="title"/>
          </p:nvPr>
        </p:nvSpPr>
        <p:spPr>
          <a:xfrm>
            <a:off x="338775" y="96452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75" name="Google Shape;75;p21"/>
          <p:cNvSpPr txBox="1"/>
          <p:nvPr>
            <p:ph idx="1" type="body"/>
          </p:nvPr>
        </p:nvSpPr>
        <p:spPr>
          <a:xfrm>
            <a:off x="489025" y="169265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76" name="Google Shape;76;p21"/>
          <p:cNvSpPr txBox="1"/>
          <p:nvPr>
            <p:ph idx="2" type="body"/>
          </p:nvPr>
        </p:nvSpPr>
        <p:spPr>
          <a:xfrm>
            <a:off x="4647454" y="178120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77" name="Google Shape;77;p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78" name="Google Shape;78;p21"/>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 name="Google Shape;79;p21"/>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80" name="Google Shape;80;p21"/>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81" name="Google Shape;81;p21"/>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82" name="Google Shape;82;p21"/>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83" name="Google Shape;83;p21"/>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 name="Google Shape;84;p21"/>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85" name="Google Shape;85;p21"/>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86" name="Google Shape;86;p21"/>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13087"/>
        </a:solidFill>
      </p:bgPr>
    </p:bg>
    <p:spTree>
      <p:nvGrpSpPr>
        <p:cNvPr id="628" name="Shape 628"/>
        <p:cNvGrpSpPr/>
        <p:nvPr/>
      </p:nvGrpSpPr>
      <p:grpSpPr>
        <a:xfrm>
          <a:off x="0" y="0"/>
          <a:ext cx="0" cy="0"/>
          <a:chOff x="0" y="0"/>
          <a:chExt cx="0" cy="0"/>
        </a:xfrm>
      </p:grpSpPr>
      <p:sp>
        <p:nvSpPr>
          <p:cNvPr id="629" name="Google Shape;629;g2b78cf624b0_1_1614"/>
          <p:cNvSpPr txBox="1"/>
          <p:nvPr>
            <p:ph type="title"/>
          </p:nvPr>
        </p:nvSpPr>
        <p:spPr>
          <a:xfrm>
            <a:off x="338775" y="96452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630" name="Google Shape;630;g2b78cf624b0_1_1614"/>
          <p:cNvSpPr txBox="1"/>
          <p:nvPr>
            <p:ph idx="1" type="body"/>
          </p:nvPr>
        </p:nvSpPr>
        <p:spPr>
          <a:xfrm>
            <a:off x="489025" y="169265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631" name="Google Shape;631;g2b78cf624b0_1_1614"/>
          <p:cNvSpPr txBox="1"/>
          <p:nvPr>
            <p:ph idx="2" type="body"/>
          </p:nvPr>
        </p:nvSpPr>
        <p:spPr>
          <a:xfrm>
            <a:off x="4647454" y="1781200"/>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632" name="Google Shape;632;g2b78cf624b0_1_16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33" name="Google Shape;633;g2b78cf624b0_1_161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4" name="Google Shape;634;g2b78cf624b0_1_161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635" name="Google Shape;635;g2b78cf624b0_1_161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36" name="Google Shape;636;g2b78cf624b0_1_161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37" name="Google Shape;637;g2b78cf624b0_1_161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38" name="Google Shape;638;g2b78cf624b0_1_161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39" name="Google Shape;639;g2b78cf624b0_1_161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40" name="Google Shape;640;g2b78cf624b0_1_161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41" name="Google Shape;641;g2b78cf624b0_1_161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642" name="Shape 642"/>
        <p:cNvGrpSpPr/>
        <p:nvPr/>
      </p:nvGrpSpPr>
      <p:grpSpPr>
        <a:xfrm>
          <a:off x="0" y="0"/>
          <a:ext cx="0" cy="0"/>
          <a:chOff x="0" y="0"/>
          <a:chExt cx="0" cy="0"/>
        </a:xfrm>
      </p:grpSpPr>
      <p:sp>
        <p:nvSpPr>
          <p:cNvPr id="643" name="Google Shape;643;g2b78cf624b0_1_162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44" name="Google Shape;644;g2b78cf624b0_1_1628"/>
          <p:cNvSpPr txBox="1"/>
          <p:nvPr>
            <p:ph idx="1" type="body"/>
          </p:nvPr>
        </p:nvSpPr>
        <p:spPr>
          <a:xfrm>
            <a:off x="729450" y="1068650"/>
            <a:ext cx="7688700" cy="1034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45" name="Google Shape;645;g2b78cf624b0_1_1628"/>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6" name="Google Shape;646;g2b78cf624b0_1_1628"/>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647" name="Google Shape;647;g2b78cf624b0_1_1628"/>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48" name="Google Shape;648;g2b78cf624b0_1_1628"/>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49" name="Google Shape;649;g2b78cf624b0_1_1628"/>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50" name="Google Shape;650;g2b78cf624b0_1_1628"/>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51" name="Google Shape;651;g2b78cf624b0_1_1628"/>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52" name="Google Shape;652;g2b78cf624b0_1_1628"/>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53" name="Google Shape;653;g2b78cf624b0_1_1628"/>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rgbClr val="4EB648"/>
        </a:solidFill>
      </p:bgPr>
    </p:bg>
    <p:spTree>
      <p:nvGrpSpPr>
        <p:cNvPr id="654" name="Shape 654"/>
        <p:cNvGrpSpPr/>
        <p:nvPr/>
      </p:nvGrpSpPr>
      <p:grpSpPr>
        <a:xfrm>
          <a:off x="0" y="0"/>
          <a:ext cx="0" cy="0"/>
          <a:chOff x="0" y="0"/>
          <a:chExt cx="0" cy="0"/>
        </a:xfrm>
      </p:grpSpPr>
      <p:sp>
        <p:nvSpPr>
          <p:cNvPr id="655" name="Google Shape;655;g2b78cf624b0_1_1640"/>
          <p:cNvSpPr txBox="1"/>
          <p:nvPr>
            <p:ph type="title"/>
          </p:nvPr>
        </p:nvSpPr>
        <p:spPr>
          <a:xfrm>
            <a:off x="392075" y="1318650"/>
            <a:ext cx="80262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600"/>
              <a:buNone/>
              <a:defRPr sz="2600">
                <a:solidFill>
                  <a:srgbClr val="FFFFFF"/>
                </a:solidFill>
              </a:defRPr>
            </a:lvl1pPr>
            <a:lvl2pPr lvl="1" algn="l">
              <a:lnSpc>
                <a:spcPct val="100000"/>
              </a:lnSpc>
              <a:spcBef>
                <a:spcPts val="0"/>
              </a:spcBef>
              <a:spcAft>
                <a:spcPts val="0"/>
              </a:spcAft>
              <a:buClr>
                <a:srgbClr val="FFFFFF"/>
              </a:buClr>
              <a:buSzPts val="2600"/>
              <a:buNone/>
              <a:defRPr sz="2600">
                <a:solidFill>
                  <a:srgbClr val="FFFFFF"/>
                </a:solidFill>
              </a:defRPr>
            </a:lvl2pPr>
            <a:lvl3pPr lvl="2" algn="l">
              <a:lnSpc>
                <a:spcPct val="100000"/>
              </a:lnSpc>
              <a:spcBef>
                <a:spcPts val="0"/>
              </a:spcBef>
              <a:spcAft>
                <a:spcPts val="0"/>
              </a:spcAft>
              <a:buClr>
                <a:srgbClr val="FFFFFF"/>
              </a:buClr>
              <a:buSzPts val="2600"/>
              <a:buNone/>
              <a:defRPr sz="2600">
                <a:solidFill>
                  <a:srgbClr val="FFFFFF"/>
                </a:solidFill>
              </a:defRPr>
            </a:lvl3pPr>
            <a:lvl4pPr lvl="3" algn="l">
              <a:lnSpc>
                <a:spcPct val="100000"/>
              </a:lnSpc>
              <a:spcBef>
                <a:spcPts val="0"/>
              </a:spcBef>
              <a:spcAft>
                <a:spcPts val="0"/>
              </a:spcAft>
              <a:buClr>
                <a:srgbClr val="FFFFFF"/>
              </a:buClr>
              <a:buSzPts val="2600"/>
              <a:buNone/>
              <a:defRPr sz="2600">
                <a:solidFill>
                  <a:srgbClr val="FFFFFF"/>
                </a:solidFill>
              </a:defRPr>
            </a:lvl4pPr>
            <a:lvl5pPr lvl="4" algn="l">
              <a:lnSpc>
                <a:spcPct val="100000"/>
              </a:lnSpc>
              <a:spcBef>
                <a:spcPts val="0"/>
              </a:spcBef>
              <a:spcAft>
                <a:spcPts val="0"/>
              </a:spcAft>
              <a:buClr>
                <a:srgbClr val="FFFFFF"/>
              </a:buClr>
              <a:buSzPts val="2600"/>
              <a:buNone/>
              <a:defRPr sz="2600">
                <a:solidFill>
                  <a:srgbClr val="FFFFFF"/>
                </a:solidFill>
              </a:defRPr>
            </a:lvl5pPr>
            <a:lvl6pPr lvl="5" algn="l">
              <a:lnSpc>
                <a:spcPct val="100000"/>
              </a:lnSpc>
              <a:spcBef>
                <a:spcPts val="0"/>
              </a:spcBef>
              <a:spcAft>
                <a:spcPts val="0"/>
              </a:spcAft>
              <a:buClr>
                <a:srgbClr val="FFFFFF"/>
              </a:buClr>
              <a:buSzPts val="2600"/>
              <a:buNone/>
              <a:defRPr sz="2600">
                <a:solidFill>
                  <a:srgbClr val="FFFFFF"/>
                </a:solidFill>
              </a:defRPr>
            </a:lvl6pPr>
            <a:lvl7pPr lvl="6" algn="l">
              <a:lnSpc>
                <a:spcPct val="100000"/>
              </a:lnSpc>
              <a:spcBef>
                <a:spcPts val="0"/>
              </a:spcBef>
              <a:spcAft>
                <a:spcPts val="0"/>
              </a:spcAft>
              <a:buClr>
                <a:srgbClr val="FFFFFF"/>
              </a:buClr>
              <a:buSzPts val="2600"/>
              <a:buNone/>
              <a:defRPr sz="2600">
                <a:solidFill>
                  <a:srgbClr val="FFFFFF"/>
                </a:solidFill>
              </a:defRPr>
            </a:lvl7pPr>
            <a:lvl8pPr lvl="7" algn="l">
              <a:lnSpc>
                <a:spcPct val="100000"/>
              </a:lnSpc>
              <a:spcBef>
                <a:spcPts val="0"/>
              </a:spcBef>
              <a:spcAft>
                <a:spcPts val="0"/>
              </a:spcAft>
              <a:buClr>
                <a:srgbClr val="FFFFFF"/>
              </a:buClr>
              <a:buSzPts val="2600"/>
              <a:buNone/>
              <a:defRPr sz="2600">
                <a:solidFill>
                  <a:srgbClr val="FFFFFF"/>
                </a:solidFill>
              </a:defRPr>
            </a:lvl8pPr>
            <a:lvl9pPr lvl="8" algn="l">
              <a:lnSpc>
                <a:spcPct val="100000"/>
              </a:lnSpc>
              <a:spcBef>
                <a:spcPts val="0"/>
              </a:spcBef>
              <a:spcAft>
                <a:spcPts val="0"/>
              </a:spcAft>
              <a:buClr>
                <a:srgbClr val="FFFFFF"/>
              </a:buClr>
              <a:buSzPts val="2600"/>
              <a:buNone/>
              <a:defRPr sz="2600">
                <a:solidFill>
                  <a:srgbClr val="FFFFFF"/>
                </a:solidFill>
              </a:defRPr>
            </a:lvl9pPr>
          </a:lstStyle>
          <a:p/>
        </p:txBody>
      </p:sp>
      <p:sp>
        <p:nvSpPr>
          <p:cNvPr id="656" name="Google Shape;656;g2b78cf624b0_1_164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57" name="Google Shape;657;g2b78cf624b0_1_164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8" name="Google Shape;658;g2b78cf624b0_1_164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659" name="Google Shape;659;g2b78cf624b0_1_164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60" name="Google Shape;660;g2b78cf624b0_1_164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61" name="Google Shape;661;g2b78cf624b0_1_164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62" name="Google Shape;662;g2b78cf624b0_1_164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63" name="Google Shape;663;g2b78cf624b0_1_164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64" name="Google Shape;664;g2b78cf624b0_1_164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65" name="Google Shape;665;g2b78cf624b0_1_164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79BD7"/>
        </a:solidFill>
      </p:bgPr>
    </p:bg>
    <p:spTree>
      <p:nvGrpSpPr>
        <p:cNvPr id="666" name="Shape 666"/>
        <p:cNvGrpSpPr/>
        <p:nvPr/>
      </p:nvGrpSpPr>
      <p:grpSpPr>
        <a:xfrm>
          <a:off x="0" y="0"/>
          <a:ext cx="0" cy="0"/>
          <a:chOff x="0" y="0"/>
          <a:chExt cx="0" cy="0"/>
        </a:xfrm>
      </p:grpSpPr>
      <p:sp>
        <p:nvSpPr>
          <p:cNvPr id="667" name="Google Shape;667;g2b78cf624b0_1_165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8" name="Google Shape;668;g2b78cf624b0_1_165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sp>
        <p:nvSpPr>
          <p:cNvPr id="669" name="Google Shape;669;g2b78cf624b0_1_1652"/>
          <p:cNvSpPr txBox="1"/>
          <p:nvPr>
            <p:ph type="title"/>
          </p:nvPr>
        </p:nvSpPr>
        <p:spPr>
          <a:xfrm>
            <a:off x="334950" y="2498650"/>
            <a:ext cx="84741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70" name="Google Shape;670;g2b78cf624b0_1_165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cxnSp>
        <p:nvCxnSpPr>
          <p:cNvPr id="671" name="Google Shape;671;g2b78cf624b0_1_165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72" name="Google Shape;672;g2b78cf624b0_1_165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73" name="Google Shape;673;g2b78cf624b0_1_165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74" name="Google Shape;674;g2b78cf624b0_1_165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5" name="Google Shape;675;g2b78cf624b0_1_165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76" name="Google Shape;676;g2b78cf624b0_1_165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77" name="Google Shape;677;g2b78cf624b0_1_165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678" name="Shape 678"/>
        <p:cNvGrpSpPr/>
        <p:nvPr/>
      </p:nvGrpSpPr>
      <p:grpSpPr>
        <a:xfrm>
          <a:off x="0" y="0"/>
          <a:ext cx="0" cy="0"/>
          <a:chOff x="0" y="0"/>
          <a:chExt cx="0" cy="0"/>
        </a:xfrm>
      </p:grpSpPr>
      <p:sp>
        <p:nvSpPr>
          <p:cNvPr id="679" name="Google Shape;679;g2b78cf624b0_1_1664"/>
          <p:cNvSpPr txBox="1"/>
          <p:nvPr>
            <p:ph type="title"/>
          </p:nvPr>
        </p:nvSpPr>
        <p:spPr>
          <a:xfrm>
            <a:off x="340900" y="104157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79BD7"/>
              </a:buClr>
              <a:buSzPts val="2600"/>
              <a:buNone/>
              <a:defRPr sz="2600">
                <a:solidFill>
                  <a:srgbClr val="079BD7"/>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680" name="Google Shape;680;g2b78cf624b0_1_166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81" name="Google Shape;681;g2b78cf624b0_1_1664"/>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2" name="Google Shape;682;g2b78cf624b0_1_1664"/>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683" name="Google Shape;683;g2b78cf624b0_1_1664"/>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84" name="Google Shape;684;g2b78cf624b0_1_1664"/>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85" name="Google Shape;685;g2b78cf624b0_1_1664"/>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86" name="Google Shape;686;g2b78cf624b0_1_1664"/>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87" name="Google Shape;687;g2b78cf624b0_1_1664"/>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688" name="Google Shape;688;g2b78cf624b0_1_1664"/>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689" name="Google Shape;689;g2b78cf624b0_1_1664"/>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90" name="Shape 690"/>
        <p:cNvGrpSpPr/>
        <p:nvPr/>
      </p:nvGrpSpPr>
      <p:grpSpPr>
        <a:xfrm>
          <a:off x="0" y="0"/>
          <a:ext cx="0" cy="0"/>
          <a:chOff x="0" y="0"/>
          <a:chExt cx="0" cy="0"/>
        </a:xfrm>
      </p:grpSpPr>
      <p:pic>
        <p:nvPicPr>
          <p:cNvPr id="691" name="Google Shape;691;g2b78cf624b0_1_1676"/>
          <p:cNvPicPr preferRelativeResize="0"/>
          <p:nvPr/>
        </p:nvPicPr>
        <p:blipFill rotWithShape="1">
          <a:blip r:embed="rId2">
            <a:alphaModFix/>
          </a:blip>
          <a:srcRect b="16055" l="0" r="0" t="16055"/>
          <a:stretch/>
        </p:blipFill>
        <p:spPr>
          <a:xfrm>
            <a:off x="0" y="487825"/>
            <a:ext cx="9144000" cy="4655676"/>
          </a:xfrm>
          <a:prstGeom prst="rect">
            <a:avLst/>
          </a:prstGeom>
          <a:noFill/>
          <a:ln>
            <a:noFill/>
          </a:ln>
        </p:spPr>
      </p:pic>
      <p:sp>
        <p:nvSpPr>
          <p:cNvPr id="692" name="Google Shape;692;g2b78cf624b0_1_167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693" name="Google Shape;693;g2b78cf624b0_1_1676"/>
          <p:cNvSpPr txBox="1"/>
          <p:nvPr>
            <p:ph type="title"/>
          </p:nvPr>
        </p:nvSpPr>
        <p:spPr>
          <a:xfrm>
            <a:off x="729450" y="2056375"/>
            <a:ext cx="58875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94" name="Google Shape;694;g2b78cf624b0_1_1676"/>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5" name="Google Shape;695;g2b78cf624b0_1_1676"/>
          <p:cNvPicPr preferRelativeResize="0"/>
          <p:nvPr/>
        </p:nvPicPr>
        <p:blipFill rotWithShape="1">
          <a:blip r:embed="rId3">
            <a:alphaModFix/>
          </a:blip>
          <a:srcRect b="0" l="0" r="0" t="0"/>
          <a:stretch/>
        </p:blipFill>
        <p:spPr>
          <a:xfrm>
            <a:off x="340900" y="189000"/>
            <a:ext cx="1259368" cy="393600"/>
          </a:xfrm>
          <a:prstGeom prst="rect">
            <a:avLst/>
          </a:prstGeom>
          <a:noFill/>
          <a:ln>
            <a:noFill/>
          </a:ln>
        </p:spPr>
      </p:pic>
      <p:cxnSp>
        <p:nvCxnSpPr>
          <p:cNvPr id="696" name="Google Shape;696;g2b78cf624b0_1_1676"/>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697" name="Google Shape;697;g2b78cf624b0_1_1676"/>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698" name="Google Shape;698;g2b78cf624b0_1_1676"/>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699" name="Google Shape;699;g2b78cf624b0_1_1676"/>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0" name="Google Shape;700;g2b78cf624b0_1_1676"/>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701" name="Google Shape;701;g2b78cf624b0_1_1676"/>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702" name="Google Shape;702;g2b78cf624b0_1_1676"/>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703" name="Shape 703"/>
        <p:cNvGrpSpPr/>
        <p:nvPr/>
      </p:nvGrpSpPr>
      <p:grpSpPr>
        <a:xfrm>
          <a:off x="0" y="0"/>
          <a:ext cx="0" cy="0"/>
          <a:chOff x="0" y="0"/>
          <a:chExt cx="0" cy="0"/>
        </a:xfrm>
      </p:grpSpPr>
      <p:pic>
        <p:nvPicPr>
          <p:cNvPr id="704" name="Google Shape;704;g2b78cf624b0_1_1689"/>
          <p:cNvPicPr preferRelativeResize="0"/>
          <p:nvPr/>
        </p:nvPicPr>
        <p:blipFill rotWithShape="1">
          <a:blip r:embed="rId2">
            <a:alphaModFix/>
          </a:blip>
          <a:srcRect b="12502" l="-7320" r="7318" t="12495"/>
          <a:stretch/>
        </p:blipFill>
        <p:spPr>
          <a:xfrm>
            <a:off x="0" y="0"/>
            <a:ext cx="9144000" cy="5143506"/>
          </a:xfrm>
          <a:prstGeom prst="rect">
            <a:avLst/>
          </a:prstGeom>
          <a:noFill/>
          <a:ln>
            <a:noFill/>
          </a:ln>
        </p:spPr>
      </p:pic>
      <p:sp>
        <p:nvSpPr>
          <p:cNvPr id="705" name="Google Shape;705;g2b78cf624b0_1_1689"/>
          <p:cNvSpPr/>
          <p:nvPr/>
        </p:nvSpPr>
        <p:spPr>
          <a:xfrm>
            <a:off x="0" y="0"/>
            <a:ext cx="51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g2b78cf624b0_1_1689"/>
          <p:cNvSpPr txBox="1"/>
          <p:nvPr>
            <p:ph type="ctrTitle"/>
          </p:nvPr>
        </p:nvSpPr>
        <p:spPr>
          <a:xfrm>
            <a:off x="366200" y="1485650"/>
            <a:ext cx="4383600" cy="225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707" name="Google Shape;707;g2b78cf624b0_1_1689"/>
          <p:cNvSpPr txBox="1"/>
          <p:nvPr>
            <p:ph idx="1" type="subTitle"/>
          </p:nvPr>
        </p:nvSpPr>
        <p:spPr>
          <a:xfrm>
            <a:off x="366325" y="3842350"/>
            <a:ext cx="4383600" cy="90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999999"/>
              </a:buClr>
              <a:buSzPts val="1600"/>
              <a:buNone/>
              <a:defRPr sz="1600">
                <a:solidFill>
                  <a:srgbClr val="999999"/>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708" name="Google Shape;708;g2b78cf624b0_1_168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pic>
        <p:nvPicPr>
          <p:cNvPr id="709" name="Google Shape;709;g2b78cf624b0_1_1689"/>
          <p:cNvPicPr preferRelativeResize="0"/>
          <p:nvPr/>
        </p:nvPicPr>
        <p:blipFill rotWithShape="1">
          <a:blip r:embed="rId3">
            <a:alphaModFix/>
          </a:blip>
          <a:srcRect b="0" l="0" r="0" t="0"/>
          <a:stretch/>
        </p:blipFill>
        <p:spPr>
          <a:xfrm>
            <a:off x="366200" y="387100"/>
            <a:ext cx="2315324" cy="7236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Box" showMasterSp="0">
  <p:cSld name="Title + Text Box">
    <p:spTree>
      <p:nvGrpSpPr>
        <p:cNvPr id="710" name="Shape 710"/>
        <p:cNvGrpSpPr/>
        <p:nvPr/>
      </p:nvGrpSpPr>
      <p:grpSpPr>
        <a:xfrm>
          <a:off x="0" y="0"/>
          <a:ext cx="0" cy="0"/>
          <a:chOff x="0" y="0"/>
          <a:chExt cx="0" cy="0"/>
        </a:xfrm>
      </p:grpSpPr>
      <p:sp>
        <p:nvSpPr>
          <p:cNvPr id="711" name="Google Shape;711;g2b78cf624b0_1_1696"/>
          <p:cNvSpPr/>
          <p:nvPr/>
        </p:nvSpPr>
        <p:spPr>
          <a:xfrm>
            <a:off x="-1" y="213916"/>
            <a:ext cx="7375200" cy="5793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712" name="Google Shape;712;g2b78cf624b0_1_1696"/>
          <p:cNvSpPr txBox="1"/>
          <p:nvPr>
            <p:ph type="title"/>
          </p:nvPr>
        </p:nvSpPr>
        <p:spPr>
          <a:xfrm>
            <a:off x="457200" y="205979"/>
            <a:ext cx="6918000" cy="5808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
        <p:nvSpPr>
          <p:cNvPr id="713" name="Google Shape;713;g2b78cf624b0_1_1696"/>
          <p:cNvSpPr txBox="1"/>
          <p:nvPr>
            <p:ph idx="1" type="body"/>
          </p:nvPr>
        </p:nvSpPr>
        <p:spPr>
          <a:xfrm>
            <a:off x="457200" y="1127125"/>
            <a:ext cx="8363400" cy="3460800"/>
          </a:xfrm>
          <a:prstGeom prst="rect">
            <a:avLst/>
          </a:prstGeom>
          <a:noFill/>
          <a:ln>
            <a:noFill/>
          </a:ln>
        </p:spPr>
        <p:txBody>
          <a:bodyPr anchorCtr="0" anchor="t" bIns="28575" lIns="57150" spcFirstLastPara="1" rIns="57150" wrap="square" tIns="28575">
            <a:noAutofit/>
          </a:bodyPr>
          <a:lstStyle>
            <a:lvl1pPr indent="-412750" lvl="0" marL="457200" marR="0" algn="l">
              <a:lnSpc>
                <a:spcPct val="100000"/>
              </a:lnSpc>
              <a:spcBef>
                <a:spcPts val="600"/>
              </a:spcBef>
              <a:spcAft>
                <a:spcPts val="0"/>
              </a:spcAft>
              <a:buClr>
                <a:srgbClr val="2797C9"/>
              </a:buClr>
              <a:buSzPts val="2900"/>
              <a:buFont typeface="Arial"/>
              <a:buChar char="•"/>
              <a:defRPr b="0" i="0" sz="2900" u="none" cap="none" strike="noStrike">
                <a:solidFill>
                  <a:srgbClr val="2797C9"/>
                </a:solidFill>
                <a:latin typeface="Tahoma"/>
                <a:ea typeface="Tahoma"/>
                <a:cs typeface="Tahoma"/>
                <a:sym typeface="Tahoma"/>
              </a:defRPr>
            </a:lvl1pPr>
            <a:lvl2pPr indent="-387350" lvl="1" marL="914400" marR="0" algn="l">
              <a:lnSpc>
                <a:spcPct val="100000"/>
              </a:lnSpc>
              <a:spcBef>
                <a:spcPts val="500"/>
              </a:spcBef>
              <a:spcAft>
                <a:spcPts val="0"/>
              </a:spcAft>
              <a:buClr>
                <a:srgbClr val="F28702"/>
              </a:buClr>
              <a:buSzPts val="2500"/>
              <a:buFont typeface="Arial"/>
              <a:buChar char="•"/>
              <a:defRPr b="0" i="0" sz="2500" u="none" cap="none" strike="noStrike">
                <a:solidFill>
                  <a:srgbClr val="7F7F7F"/>
                </a:solidFill>
                <a:latin typeface="Tahoma"/>
                <a:ea typeface="Tahoma"/>
                <a:cs typeface="Tahoma"/>
                <a:sym typeface="Tahoma"/>
              </a:defRPr>
            </a:lvl2pPr>
            <a:lvl3pPr indent="-361950" lvl="2" marL="1371600" marR="0" algn="l">
              <a:lnSpc>
                <a:spcPct val="100000"/>
              </a:lnSpc>
              <a:spcBef>
                <a:spcPts val="400"/>
              </a:spcBef>
              <a:spcAft>
                <a:spcPts val="0"/>
              </a:spcAft>
              <a:buClr>
                <a:srgbClr val="F28702"/>
              </a:buClr>
              <a:buSzPts val="2100"/>
              <a:buFont typeface="Arial"/>
              <a:buChar char="•"/>
              <a:defRPr b="0" i="0" sz="2100" u="none" cap="none" strike="noStrike">
                <a:solidFill>
                  <a:srgbClr val="7F7F7F"/>
                </a:solidFill>
                <a:latin typeface="Tahoma"/>
                <a:ea typeface="Tahoma"/>
                <a:cs typeface="Tahoma"/>
                <a:sym typeface="Tahoma"/>
              </a:defRPr>
            </a:lvl3pPr>
            <a:lvl4pPr indent="-342900" lvl="3" marL="18288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4pPr>
            <a:lvl5pPr indent="-342900" lvl="4" marL="2286000" marR="0" algn="l">
              <a:lnSpc>
                <a:spcPct val="100000"/>
              </a:lnSpc>
              <a:spcBef>
                <a:spcPts val="400"/>
              </a:spcBef>
              <a:spcAft>
                <a:spcPts val="0"/>
              </a:spcAft>
              <a:buClr>
                <a:srgbClr val="F28702"/>
              </a:buClr>
              <a:buSzPts val="1800"/>
              <a:buFont typeface="Arial"/>
              <a:buChar char="•"/>
              <a:defRPr b="0" i="0" sz="1800" u="none" cap="none" strike="noStrike">
                <a:solidFill>
                  <a:srgbClr val="7F7F7F"/>
                </a:solidFill>
                <a:latin typeface="Tahoma"/>
                <a:ea typeface="Tahoma"/>
                <a:cs typeface="Tahoma"/>
                <a:sym typeface="Tahoma"/>
              </a:defRPr>
            </a:lvl5pPr>
            <a:lvl6pPr indent="-342900" lvl="5" marL="27432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714" name="Shape 714"/>
        <p:cNvGrpSpPr/>
        <p:nvPr/>
      </p:nvGrpSpPr>
      <p:grpSpPr>
        <a:xfrm>
          <a:off x="0" y="0"/>
          <a:ext cx="0" cy="0"/>
          <a:chOff x="0" y="0"/>
          <a:chExt cx="0" cy="0"/>
        </a:xfrm>
      </p:grpSpPr>
      <p:sp>
        <p:nvSpPr>
          <p:cNvPr id="715" name="Google Shape;715;g2b78cf624b0_1_1700"/>
          <p:cNvSpPr/>
          <p:nvPr/>
        </p:nvSpPr>
        <p:spPr>
          <a:xfrm>
            <a:off x="0" y="0"/>
            <a:ext cx="4572000" cy="5143500"/>
          </a:xfrm>
          <a:prstGeom prst="rect">
            <a:avLst/>
          </a:prstGeom>
          <a:solidFill>
            <a:srgbClr val="3130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13087"/>
              </a:solidFill>
              <a:latin typeface="Arial"/>
              <a:ea typeface="Arial"/>
              <a:cs typeface="Arial"/>
              <a:sym typeface="Arial"/>
            </a:endParaRPr>
          </a:p>
        </p:txBody>
      </p:sp>
      <p:sp>
        <p:nvSpPr>
          <p:cNvPr id="716" name="Google Shape;716;g2b78cf624b0_1_1700"/>
          <p:cNvSpPr txBox="1"/>
          <p:nvPr>
            <p:ph type="title"/>
          </p:nvPr>
        </p:nvSpPr>
        <p:spPr>
          <a:xfrm>
            <a:off x="340900" y="1318650"/>
            <a:ext cx="36900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717" name="Google Shape;717;g2b78cf624b0_1_1700"/>
          <p:cNvSpPr txBox="1"/>
          <p:nvPr>
            <p:ph idx="1" type="subTitle"/>
          </p:nvPr>
        </p:nvSpPr>
        <p:spPr>
          <a:xfrm>
            <a:off x="430000" y="3161525"/>
            <a:ext cx="35958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718" name="Google Shape;718;g2b78cf624b0_1_1700"/>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719" name="Google Shape;719;g2b78cf624b0_1_170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720" name="Google Shape;720;g2b78cf624b0_1_1700"/>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1" name="Google Shape;721;g2b78cf624b0_1_1700"/>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722" name="Google Shape;722;g2b78cf624b0_1_1700"/>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723" name="Google Shape;723;g2b78cf624b0_1_1700"/>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724" name="Google Shape;724;g2b78cf624b0_1_1700"/>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725" name="Google Shape;725;g2b78cf624b0_1_1700"/>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6" name="Google Shape;726;g2b78cf624b0_1_1700"/>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727" name="Google Shape;727;g2b78cf624b0_1_1700"/>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728" name="Google Shape;728;g2b78cf624b0_1_1700"/>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p:cSld name="Divider Page">
    <p:spTree>
      <p:nvGrpSpPr>
        <p:cNvPr id="729" name="Shape 729"/>
        <p:cNvGrpSpPr/>
        <p:nvPr/>
      </p:nvGrpSpPr>
      <p:grpSpPr>
        <a:xfrm>
          <a:off x="0" y="0"/>
          <a:ext cx="0" cy="0"/>
          <a:chOff x="0" y="0"/>
          <a:chExt cx="0" cy="0"/>
        </a:xfrm>
      </p:grpSpPr>
      <p:sp>
        <p:nvSpPr>
          <p:cNvPr id="730" name="Google Shape;730;g2b78cf624b0_1_1715"/>
          <p:cNvSpPr/>
          <p:nvPr/>
        </p:nvSpPr>
        <p:spPr>
          <a:xfrm>
            <a:off x="-1" y="-14656"/>
            <a:ext cx="9144000" cy="5158200"/>
          </a:xfrm>
          <a:prstGeom prst="rect">
            <a:avLst/>
          </a:prstGeom>
          <a:gradFill>
            <a:gsLst>
              <a:gs pos="0">
                <a:srgbClr val="07438D"/>
              </a:gs>
              <a:gs pos="18000">
                <a:srgbClr val="07438D"/>
              </a:gs>
              <a:gs pos="100000">
                <a:srgbClr val="13183D"/>
              </a:gs>
            </a:gsLst>
            <a:path path="circle">
              <a:fillToRect b="50%" l="50%" r="50%" t="50%"/>
            </a:path>
            <a:tileRect/>
          </a:gradFill>
          <a:ln>
            <a:noFill/>
          </a:ln>
        </p:spPr>
        <p:txBody>
          <a:bodyPr anchorCtr="0" anchor="ctr" bIns="40825" lIns="81625" spcFirstLastPara="1" rIns="81625" wrap="square" tIns="4082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 </a:t>
            </a:r>
            <a:endParaRPr b="0" i="0" sz="1100" u="none" cap="none" strike="noStrike">
              <a:solidFill>
                <a:schemeClr val="lt1"/>
              </a:solidFill>
              <a:latin typeface="Calibri"/>
              <a:ea typeface="Calibri"/>
              <a:cs typeface="Calibri"/>
              <a:sym typeface="Calibri"/>
            </a:endParaRPr>
          </a:p>
        </p:txBody>
      </p:sp>
      <p:sp>
        <p:nvSpPr>
          <p:cNvPr id="731" name="Google Shape;731;g2b78cf624b0_1_1715"/>
          <p:cNvSpPr txBox="1"/>
          <p:nvPr>
            <p:ph type="title"/>
          </p:nvPr>
        </p:nvSpPr>
        <p:spPr>
          <a:xfrm>
            <a:off x="457399" y="635000"/>
            <a:ext cx="8229300" cy="8574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3200" u="none" cap="none" strike="noStrike">
                <a:solidFill>
                  <a:schemeClr val="lt1"/>
                </a:solidFill>
                <a:latin typeface="Tahoma"/>
                <a:ea typeface="Tahoma"/>
                <a:cs typeface="Tahoma"/>
                <a:sym typeface="Tahoma"/>
              </a:defRPr>
            </a:lvl1pPr>
            <a:lvl2pPr lvl="1"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2pPr>
            <a:lvl3pPr lvl="2"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3pPr>
            <a:lvl4pPr lvl="3"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4pPr>
            <a:lvl5pPr lvl="4"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5pPr>
            <a:lvl6pPr lvl="5"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6pPr>
            <a:lvl7pPr lvl="6"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7pPr>
            <a:lvl8pPr lvl="7"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8pPr>
            <a:lvl9pPr lvl="8" marR="0" algn="ctr">
              <a:lnSpc>
                <a:spcPct val="100000"/>
              </a:lnSpc>
              <a:spcBef>
                <a:spcPts val="0"/>
              </a:spcBef>
              <a:spcAft>
                <a:spcPts val="0"/>
              </a:spcAft>
              <a:buClr>
                <a:srgbClr val="000000"/>
              </a:buClr>
              <a:buSzPts val="900"/>
              <a:buFont typeface="Arial"/>
              <a:buNone/>
              <a:defRPr b="0" i="0" sz="3900" u="none" cap="none" strike="noStrike">
                <a:solidFill>
                  <a:schemeClr val="dk1"/>
                </a:solidFill>
                <a:latin typeface="Tahoma"/>
                <a:ea typeface="Tahoma"/>
                <a:cs typeface="Tahoma"/>
                <a:sym typeface="Tahoma"/>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7" name="Shape 87"/>
        <p:cNvGrpSpPr/>
        <p:nvPr/>
      </p:nvGrpSpPr>
      <p:grpSpPr>
        <a:xfrm>
          <a:off x="0" y="0"/>
          <a:ext cx="0" cy="0"/>
          <a:chOff x="0" y="0"/>
          <a:chExt cx="0" cy="0"/>
        </a:xfrm>
      </p:grpSpPr>
      <p:sp>
        <p:nvSpPr>
          <p:cNvPr id="88" name="Google Shape;88;g20eb72f8a9b_4_28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g20eb72f8a9b_4_28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g20eb72f8a9b_4_28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1" name="Google Shape;91;g20eb72f8a9b_4_28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2" name="Google Shape;92;g20eb72f8a9b_4_28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32" name="Shape 732"/>
        <p:cNvGrpSpPr/>
        <p:nvPr/>
      </p:nvGrpSpPr>
      <p:grpSpPr>
        <a:xfrm>
          <a:off x="0" y="0"/>
          <a:ext cx="0" cy="0"/>
          <a:chOff x="0" y="0"/>
          <a:chExt cx="0" cy="0"/>
        </a:xfrm>
      </p:grpSpPr>
      <p:sp>
        <p:nvSpPr>
          <p:cNvPr id="733" name="Google Shape;733;g2b78cf624b0_1_17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4" name="Google Shape;734;g2b78cf624b0_1_17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5" name="Google Shape;735;g2b78cf624b0_1_17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36" name="Google Shape;736;g2b78cf624b0_1_17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37" name="Google Shape;737;g2b78cf624b0_1_17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742" name="Shape 742"/>
        <p:cNvGrpSpPr/>
        <p:nvPr/>
      </p:nvGrpSpPr>
      <p:grpSpPr>
        <a:xfrm>
          <a:off x="0" y="0"/>
          <a:ext cx="0" cy="0"/>
          <a:chOff x="0" y="0"/>
          <a:chExt cx="0" cy="0"/>
        </a:xfrm>
      </p:grpSpPr>
      <p:sp>
        <p:nvSpPr>
          <p:cNvPr id="743" name="Google Shape;743;g2b78cf624b0_1_1805"/>
          <p:cNvSpPr txBox="1"/>
          <p:nvPr>
            <p:ph type="title"/>
          </p:nvPr>
        </p:nvSpPr>
        <p:spPr>
          <a:xfrm>
            <a:off x="500063" y="1158627"/>
            <a:ext cx="8143800" cy="1741200"/>
          </a:xfrm>
          <a:prstGeom prst="rect">
            <a:avLst/>
          </a:prstGeom>
          <a:noFill/>
          <a:ln>
            <a:noFill/>
          </a:ln>
        </p:spPr>
        <p:txBody>
          <a:bodyPr anchorCtr="0" anchor="b" bIns="32750" lIns="32750" spcFirstLastPara="1" rIns="32750" wrap="square" tIns="32750">
            <a:normAutofit/>
          </a:bodyPr>
          <a:lstStyle>
            <a:lvl1pPr lvl="0" algn="ctr">
              <a:lnSpc>
                <a:spcPct val="80000"/>
              </a:lnSpc>
              <a:spcBef>
                <a:spcPts val="0"/>
              </a:spcBef>
              <a:spcAft>
                <a:spcPts val="0"/>
              </a:spcAft>
              <a:buClr>
                <a:srgbClr val="000000"/>
              </a:buClr>
              <a:buSzPts val="5300"/>
              <a:buFont typeface="Arial"/>
              <a:buNone/>
              <a:defRPr sz="5300"/>
            </a:lvl1pPr>
            <a:lvl2pPr lvl="1" algn="ctr">
              <a:lnSpc>
                <a:spcPct val="70000"/>
              </a:lnSpc>
              <a:spcBef>
                <a:spcPts val="0"/>
              </a:spcBef>
              <a:spcAft>
                <a:spcPts val="0"/>
              </a:spcAft>
              <a:buClr>
                <a:srgbClr val="000000"/>
              </a:buClr>
              <a:buSzPts val="1200"/>
              <a:buNone/>
              <a:defRPr sz="900"/>
            </a:lvl2pPr>
            <a:lvl3pPr lvl="2" algn="ctr">
              <a:lnSpc>
                <a:spcPct val="70000"/>
              </a:lnSpc>
              <a:spcBef>
                <a:spcPts val="0"/>
              </a:spcBef>
              <a:spcAft>
                <a:spcPts val="0"/>
              </a:spcAft>
              <a:buClr>
                <a:srgbClr val="000000"/>
              </a:buClr>
              <a:buSzPts val="1200"/>
              <a:buNone/>
              <a:defRPr sz="900"/>
            </a:lvl3pPr>
            <a:lvl4pPr lvl="3" algn="ctr">
              <a:lnSpc>
                <a:spcPct val="70000"/>
              </a:lnSpc>
              <a:spcBef>
                <a:spcPts val="0"/>
              </a:spcBef>
              <a:spcAft>
                <a:spcPts val="0"/>
              </a:spcAft>
              <a:buClr>
                <a:srgbClr val="000000"/>
              </a:buClr>
              <a:buSzPts val="1200"/>
              <a:buNone/>
              <a:defRPr sz="900"/>
            </a:lvl4pPr>
            <a:lvl5pPr lvl="4" algn="ctr">
              <a:lnSpc>
                <a:spcPct val="70000"/>
              </a:lnSpc>
              <a:spcBef>
                <a:spcPts val="0"/>
              </a:spcBef>
              <a:spcAft>
                <a:spcPts val="0"/>
              </a:spcAft>
              <a:buClr>
                <a:srgbClr val="000000"/>
              </a:buClr>
              <a:buSzPts val="1200"/>
              <a:buNone/>
              <a:defRPr sz="900"/>
            </a:lvl5pPr>
            <a:lvl6pPr lvl="5" algn="ctr">
              <a:lnSpc>
                <a:spcPct val="70000"/>
              </a:lnSpc>
              <a:spcBef>
                <a:spcPts val="0"/>
              </a:spcBef>
              <a:spcAft>
                <a:spcPts val="0"/>
              </a:spcAft>
              <a:buClr>
                <a:srgbClr val="000000"/>
              </a:buClr>
              <a:buSzPts val="1200"/>
              <a:buNone/>
              <a:defRPr sz="900"/>
            </a:lvl6pPr>
            <a:lvl7pPr lvl="6" algn="ctr">
              <a:lnSpc>
                <a:spcPct val="70000"/>
              </a:lnSpc>
              <a:spcBef>
                <a:spcPts val="0"/>
              </a:spcBef>
              <a:spcAft>
                <a:spcPts val="0"/>
              </a:spcAft>
              <a:buClr>
                <a:srgbClr val="000000"/>
              </a:buClr>
              <a:buSzPts val="1200"/>
              <a:buNone/>
              <a:defRPr sz="900"/>
            </a:lvl7pPr>
            <a:lvl8pPr lvl="7" algn="ctr">
              <a:lnSpc>
                <a:spcPct val="70000"/>
              </a:lnSpc>
              <a:spcBef>
                <a:spcPts val="0"/>
              </a:spcBef>
              <a:spcAft>
                <a:spcPts val="0"/>
              </a:spcAft>
              <a:buClr>
                <a:srgbClr val="000000"/>
              </a:buClr>
              <a:buSzPts val="1200"/>
              <a:buNone/>
              <a:defRPr sz="900"/>
            </a:lvl8pPr>
            <a:lvl9pPr lvl="8" algn="ctr">
              <a:lnSpc>
                <a:spcPct val="70000"/>
              </a:lnSpc>
              <a:spcBef>
                <a:spcPts val="0"/>
              </a:spcBef>
              <a:spcAft>
                <a:spcPts val="0"/>
              </a:spcAft>
              <a:buClr>
                <a:srgbClr val="000000"/>
              </a:buClr>
              <a:buSzPts val="1200"/>
              <a:buNone/>
              <a:defRPr sz="900"/>
            </a:lvl9pPr>
          </a:lstStyle>
          <a:p/>
        </p:txBody>
      </p:sp>
      <p:sp>
        <p:nvSpPr>
          <p:cNvPr id="744" name="Google Shape;744;g2b78cf624b0_1_1805"/>
          <p:cNvSpPr txBox="1"/>
          <p:nvPr>
            <p:ph idx="1" type="body"/>
          </p:nvPr>
        </p:nvSpPr>
        <p:spPr>
          <a:xfrm>
            <a:off x="500063" y="2812852"/>
            <a:ext cx="8143800" cy="767700"/>
          </a:xfrm>
          <a:prstGeom prst="rect">
            <a:avLst/>
          </a:prstGeom>
          <a:noFill/>
          <a:ln>
            <a:noFill/>
          </a:ln>
        </p:spPr>
        <p:txBody>
          <a:bodyPr anchorCtr="0" anchor="t" bIns="32750" lIns="32750" spcFirstLastPara="1" rIns="32750" wrap="square" tIns="32750">
            <a:normAutofit/>
          </a:bodyPr>
          <a:lstStyle>
            <a:lvl1pPr indent="-228600" lvl="0" marL="457200" algn="ctr">
              <a:lnSpc>
                <a:spcPct val="100000"/>
              </a:lnSpc>
              <a:spcBef>
                <a:spcPts val="0"/>
              </a:spcBef>
              <a:spcAft>
                <a:spcPts val="0"/>
              </a:spcAft>
              <a:buClr>
                <a:srgbClr val="000000"/>
              </a:buClr>
              <a:buSzPts val="2400"/>
              <a:buFont typeface="Arial"/>
              <a:buNone/>
              <a:defRPr sz="2400">
                <a:latin typeface="Arial"/>
                <a:ea typeface="Arial"/>
                <a:cs typeface="Arial"/>
                <a:sym typeface="Arial"/>
              </a:defRPr>
            </a:lvl1pPr>
            <a:lvl2pPr indent="-228600" lvl="1" marL="914400" algn="ctr">
              <a:lnSpc>
                <a:spcPct val="100000"/>
              </a:lnSpc>
              <a:spcBef>
                <a:spcPts val="0"/>
              </a:spcBef>
              <a:spcAft>
                <a:spcPts val="0"/>
              </a:spcAft>
              <a:buClr>
                <a:srgbClr val="000000"/>
              </a:buClr>
              <a:buSzPts val="2400"/>
              <a:buFont typeface="Arial"/>
              <a:buNone/>
              <a:defRPr sz="2400">
                <a:latin typeface="Arial"/>
                <a:ea typeface="Arial"/>
                <a:cs typeface="Arial"/>
                <a:sym typeface="Arial"/>
              </a:defRPr>
            </a:lvl2pPr>
            <a:lvl3pPr indent="-228600" lvl="2" marL="1371600" algn="ctr">
              <a:lnSpc>
                <a:spcPct val="100000"/>
              </a:lnSpc>
              <a:spcBef>
                <a:spcPts val="0"/>
              </a:spcBef>
              <a:spcAft>
                <a:spcPts val="0"/>
              </a:spcAft>
              <a:buClr>
                <a:srgbClr val="000000"/>
              </a:buClr>
              <a:buSzPts val="2400"/>
              <a:buFont typeface="Arial"/>
              <a:buNone/>
              <a:defRPr sz="2400">
                <a:latin typeface="Arial"/>
                <a:ea typeface="Arial"/>
                <a:cs typeface="Arial"/>
                <a:sym typeface="Arial"/>
              </a:defRPr>
            </a:lvl3pPr>
            <a:lvl4pPr indent="-228600" lvl="3" marL="1828800" algn="ctr">
              <a:lnSpc>
                <a:spcPct val="100000"/>
              </a:lnSpc>
              <a:spcBef>
                <a:spcPts val="0"/>
              </a:spcBef>
              <a:spcAft>
                <a:spcPts val="0"/>
              </a:spcAft>
              <a:buClr>
                <a:srgbClr val="000000"/>
              </a:buClr>
              <a:buSzPts val="2400"/>
              <a:buFont typeface="Arial"/>
              <a:buNone/>
              <a:defRPr sz="2400">
                <a:latin typeface="Arial"/>
                <a:ea typeface="Arial"/>
                <a:cs typeface="Arial"/>
                <a:sym typeface="Arial"/>
              </a:defRPr>
            </a:lvl4pPr>
            <a:lvl5pPr indent="-228600" lvl="4" marL="2286000" algn="ctr">
              <a:lnSpc>
                <a:spcPct val="100000"/>
              </a:lnSpc>
              <a:spcBef>
                <a:spcPts val="0"/>
              </a:spcBef>
              <a:spcAft>
                <a:spcPts val="0"/>
              </a:spcAft>
              <a:buClr>
                <a:srgbClr val="000000"/>
              </a:buClr>
              <a:buSzPts val="2400"/>
              <a:buFont typeface="Arial"/>
              <a:buNone/>
              <a:defRPr sz="2400">
                <a:latin typeface="Arial"/>
                <a:ea typeface="Arial"/>
                <a:cs typeface="Arial"/>
                <a:sym typeface="Arial"/>
              </a:defRPr>
            </a:lvl5pPr>
            <a:lvl6pPr indent="-355600" lvl="5" marL="2743200" algn="l">
              <a:lnSpc>
                <a:spcPct val="90000"/>
              </a:lnSpc>
              <a:spcBef>
                <a:spcPts val="1300"/>
              </a:spcBef>
              <a:spcAft>
                <a:spcPts val="0"/>
              </a:spcAft>
              <a:buClr>
                <a:srgbClr val="000000"/>
              </a:buClr>
              <a:buSzPts val="2000"/>
              <a:buChar char="■"/>
              <a:defRPr sz="900"/>
            </a:lvl6pPr>
            <a:lvl7pPr indent="-355600" lvl="6" marL="3200400" algn="l">
              <a:lnSpc>
                <a:spcPct val="90000"/>
              </a:lnSpc>
              <a:spcBef>
                <a:spcPts val="1300"/>
              </a:spcBef>
              <a:spcAft>
                <a:spcPts val="0"/>
              </a:spcAft>
              <a:buClr>
                <a:srgbClr val="000000"/>
              </a:buClr>
              <a:buSzPts val="2000"/>
              <a:buChar char="●"/>
              <a:defRPr sz="900"/>
            </a:lvl7pPr>
            <a:lvl8pPr indent="-355600" lvl="7" marL="3657600" algn="l">
              <a:lnSpc>
                <a:spcPct val="90000"/>
              </a:lnSpc>
              <a:spcBef>
                <a:spcPts val="1300"/>
              </a:spcBef>
              <a:spcAft>
                <a:spcPts val="0"/>
              </a:spcAft>
              <a:buClr>
                <a:srgbClr val="000000"/>
              </a:buClr>
              <a:buSzPts val="2000"/>
              <a:buChar char="○"/>
              <a:defRPr sz="900"/>
            </a:lvl8pPr>
            <a:lvl9pPr indent="-355600" lvl="8" marL="4114800" algn="l">
              <a:lnSpc>
                <a:spcPct val="90000"/>
              </a:lnSpc>
              <a:spcBef>
                <a:spcPts val="1300"/>
              </a:spcBef>
              <a:spcAft>
                <a:spcPts val="0"/>
              </a:spcAft>
              <a:buClr>
                <a:srgbClr val="000000"/>
              </a:buClr>
              <a:buSzPts val="2000"/>
              <a:buChar char="■"/>
              <a:defRPr sz="900"/>
            </a:lvl9pPr>
          </a:lstStyle>
          <a:p/>
        </p:txBody>
      </p:sp>
      <p:sp>
        <p:nvSpPr>
          <p:cNvPr id="745" name="Google Shape;745;g2b78cf624b0_1_1805"/>
          <p:cNvSpPr txBox="1"/>
          <p:nvPr>
            <p:ph idx="2" type="body"/>
          </p:nvPr>
        </p:nvSpPr>
        <p:spPr>
          <a:xfrm>
            <a:off x="500063" y="4435391"/>
            <a:ext cx="8143800" cy="226500"/>
          </a:xfrm>
          <a:prstGeom prst="rect">
            <a:avLst/>
          </a:prstGeom>
          <a:noFill/>
          <a:ln>
            <a:noFill/>
          </a:ln>
        </p:spPr>
        <p:txBody>
          <a:bodyPr anchorCtr="0" anchor="t" bIns="32750" lIns="32750" spcFirstLastPara="1" rIns="32750" wrap="square" tIns="32750">
            <a:normAutofit/>
          </a:bodyPr>
          <a:lstStyle>
            <a:lvl1pPr indent="-228600" lvl="0" marL="457200" algn="ctr">
              <a:lnSpc>
                <a:spcPct val="100000"/>
              </a:lnSpc>
              <a:spcBef>
                <a:spcPts val="0"/>
              </a:spcBef>
              <a:spcAft>
                <a:spcPts val="0"/>
              </a:spcAft>
              <a:buClr>
                <a:srgbClr val="000000"/>
              </a:buClr>
              <a:buSzPts val="1300"/>
              <a:buFont typeface="Arial"/>
              <a:buNone/>
              <a:defRPr sz="1300">
                <a:latin typeface="Arial"/>
                <a:ea typeface="Arial"/>
                <a:cs typeface="Arial"/>
                <a:sym typeface="Arial"/>
              </a:defRPr>
            </a:lvl1pPr>
            <a:lvl2pPr indent="-355600" lvl="1" marL="914400" algn="l">
              <a:lnSpc>
                <a:spcPct val="90000"/>
              </a:lnSpc>
              <a:spcBef>
                <a:spcPts val="1300"/>
              </a:spcBef>
              <a:spcAft>
                <a:spcPts val="0"/>
              </a:spcAft>
              <a:buClr>
                <a:srgbClr val="000000"/>
              </a:buClr>
              <a:buSzPts val="2000"/>
              <a:buChar char="○"/>
              <a:defRPr sz="900"/>
            </a:lvl2pPr>
            <a:lvl3pPr indent="-355600" lvl="2" marL="1371600" algn="l">
              <a:lnSpc>
                <a:spcPct val="90000"/>
              </a:lnSpc>
              <a:spcBef>
                <a:spcPts val="1300"/>
              </a:spcBef>
              <a:spcAft>
                <a:spcPts val="0"/>
              </a:spcAft>
              <a:buClr>
                <a:srgbClr val="000000"/>
              </a:buClr>
              <a:buSzPts val="2000"/>
              <a:buChar char="■"/>
              <a:defRPr sz="900"/>
            </a:lvl3pPr>
            <a:lvl4pPr indent="-355600" lvl="3" marL="1828800" algn="l">
              <a:lnSpc>
                <a:spcPct val="90000"/>
              </a:lnSpc>
              <a:spcBef>
                <a:spcPts val="1300"/>
              </a:spcBef>
              <a:spcAft>
                <a:spcPts val="0"/>
              </a:spcAft>
              <a:buClr>
                <a:srgbClr val="000000"/>
              </a:buClr>
              <a:buSzPts val="2000"/>
              <a:buChar char="●"/>
              <a:defRPr sz="900"/>
            </a:lvl4pPr>
            <a:lvl5pPr indent="-355600" lvl="4" marL="2286000" algn="l">
              <a:lnSpc>
                <a:spcPct val="90000"/>
              </a:lnSpc>
              <a:spcBef>
                <a:spcPts val="1300"/>
              </a:spcBef>
              <a:spcAft>
                <a:spcPts val="0"/>
              </a:spcAft>
              <a:buClr>
                <a:srgbClr val="000000"/>
              </a:buClr>
              <a:buSzPts val="2000"/>
              <a:buChar char="○"/>
              <a:defRPr sz="900"/>
            </a:lvl5pPr>
            <a:lvl6pPr indent="-355600" lvl="5" marL="2743200" algn="l">
              <a:lnSpc>
                <a:spcPct val="90000"/>
              </a:lnSpc>
              <a:spcBef>
                <a:spcPts val="1300"/>
              </a:spcBef>
              <a:spcAft>
                <a:spcPts val="0"/>
              </a:spcAft>
              <a:buClr>
                <a:srgbClr val="000000"/>
              </a:buClr>
              <a:buSzPts val="2000"/>
              <a:buChar char="■"/>
              <a:defRPr sz="900"/>
            </a:lvl6pPr>
            <a:lvl7pPr indent="-355600" lvl="6" marL="3200400" algn="l">
              <a:lnSpc>
                <a:spcPct val="90000"/>
              </a:lnSpc>
              <a:spcBef>
                <a:spcPts val="1300"/>
              </a:spcBef>
              <a:spcAft>
                <a:spcPts val="0"/>
              </a:spcAft>
              <a:buClr>
                <a:srgbClr val="000000"/>
              </a:buClr>
              <a:buSzPts val="2000"/>
              <a:buChar char="●"/>
              <a:defRPr sz="900"/>
            </a:lvl7pPr>
            <a:lvl8pPr indent="-355600" lvl="7" marL="3657600" algn="l">
              <a:lnSpc>
                <a:spcPct val="90000"/>
              </a:lnSpc>
              <a:spcBef>
                <a:spcPts val="1300"/>
              </a:spcBef>
              <a:spcAft>
                <a:spcPts val="0"/>
              </a:spcAft>
              <a:buClr>
                <a:srgbClr val="000000"/>
              </a:buClr>
              <a:buSzPts val="2000"/>
              <a:buChar char="○"/>
              <a:defRPr sz="900"/>
            </a:lvl8pPr>
            <a:lvl9pPr indent="-355600" lvl="8" marL="4114800" algn="l">
              <a:lnSpc>
                <a:spcPct val="90000"/>
              </a:lnSpc>
              <a:spcBef>
                <a:spcPts val="1300"/>
              </a:spcBef>
              <a:spcAft>
                <a:spcPts val="0"/>
              </a:spcAft>
              <a:buClr>
                <a:srgbClr val="000000"/>
              </a:buClr>
              <a:buSzPts val="2000"/>
              <a:buChar char="■"/>
              <a:defRPr sz="900"/>
            </a:lvl9pPr>
          </a:lstStyle>
          <a:p/>
        </p:txBody>
      </p:sp>
      <p:sp>
        <p:nvSpPr>
          <p:cNvPr id="746" name="Google Shape;746;g2b78cf624b0_1_1805"/>
          <p:cNvSpPr txBox="1"/>
          <p:nvPr>
            <p:ph idx="12" type="sldNum"/>
          </p:nvPr>
        </p:nvSpPr>
        <p:spPr>
          <a:xfrm>
            <a:off x="4464843" y="4808636"/>
            <a:ext cx="215400" cy="204600"/>
          </a:xfrm>
          <a:prstGeom prst="rect">
            <a:avLst/>
          </a:prstGeom>
          <a:noFill/>
          <a:ln>
            <a:noFill/>
          </a:ln>
        </p:spPr>
        <p:txBody>
          <a:bodyPr anchorCtr="0" anchor="b" bIns="32750" lIns="32750" spcFirstLastPara="1" rIns="32750" wrap="square" tIns="32750">
            <a:spAutoFit/>
          </a:bodyPr>
          <a:lstStyle>
            <a:lvl1pPr indent="0" lvl="0"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1pPr>
            <a:lvl2pPr indent="0" lvl="1"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2pPr>
            <a:lvl3pPr indent="0" lvl="2"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3pPr>
            <a:lvl4pPr indent="0" lvl="3"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4pPr>
            <a:lvl5pPr indent="0" lvl="4"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5pPr>
            <a:lvl6pPr indent="0" lvl="5"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6pPr>
            <a:lvl7pPr indent="0" lvl="6"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7pPr>
            <a:lvl8pPr indent="0" lvl="7"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8pPr>
            <a:lvl9pPr indent="0" lvl="8" marL="0" marR="0" algn="ctr">
              <a:lnSpc>
                <a:spcPct val="100000"/>
              </a:lnSpc>
              <a:spcBef>
                <a:spcPts val="0"/>
              </a:spcBef>
              <a:spcAft>
                <a:spcPts val="0"/>
              </a:spcAft>
              <a:buClr>
                <a:srgbClr val="5E5E5E"/>
              </a:buClr>
              <a:buSzPts val="900"/>
              <a:buFont typeface="Arial"/>
              <a:buNone/>
              <a:defRPr b="0" i="0" sz="900" u="none" cap="none" strike="noStrike">
                <a:solidFill>
                  <a:srgbClr val="5E5E5E"/>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solidFill>
                <a:schemeClr val="dk1"/>
              </a:solidFill>
              <a:latin typeface="Economica"/>
              <a:ea typeface="Economica"/>
              <a:cs typeface="Economica"/>
              <a:sym typeface="Economica"/>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7" name="Shape 747"/>
        <p:cNvGrpSpPr/>
        <p:nvPr/>
      </p:nvGrpSpPr>
      <p:grpSpPr>
        <a:xfrm>
          <a:off x="0" y="0"/>
          <a:ext cx="0" cy="0"/>
          <a:chOff x="0" y="0"/>
          <a:chExt cx="0" cy="0"/>
        </a:xfrm>
      </p:grpSpPr>
      <p:sp>
        <p:nvSpPr>
          <p:cNvPr id="748" name="Google Shape;748;g2b78cf624b0_1_17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9" name="Shape 749"/>
        <p:cNvGrpSpPr/>
        <p:nvPr/>
      </p:nvGrpSpPr>
      <p:grpSpPr>
        <a:xfrm>
          <a:off x="0" y="0"/>
          <a:ext cx="0" cy="0"/>
          <a:chOff x="0" y="0"/>
          <a:chExt cx="0" cy="0"/>
        </a:xfrm>
      </p:grpSpPr>
      <p:sp>
        <p:nvSpPr>
          <p:cNvPr id="750" name="Google Shape;750;g2b78cf624b0_1_1728"/>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751" name="Google Shape;751;g2b78cf624b0_1_1728"/>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752" name="Google Shape;752;g2b78cf624b0_1_1728"/>
          <p:cNvSpPr txBox="1"/>
          <p:nvPr>
            <p:ph type="ctrTitle"/>
          </p:nvPr>
        </p:nvSpPr>
        <p:spPr>
          <a:xfrm>
            <a:off x="3044700" y="1444255"/>
            <a:ext cx="3054600" cy="1537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Font typeface="Spectral"/>
              <a:buNone/>
              <a:defRPr>
                <a:latin typeface="Spectral"/>
                <a:ea typeface="Spectral"/>
                <a:cs typeface="Spectral"/>
                <a:sym typeface="Spectral"/>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p:txBody>
      </p:sp>
      <p:sp>
        <p:nvSpPr>
          <p:cNvPr id="753" name="Google Shape;753;g2b78cf624b0_1_1728"/>
          <p:cNvSpPr txBox="1"/>
          <p:nvPr>
            <p:ph idx="1" type="subTitle"/>
          </p:nvPr>
        </p:nvSpPr>
        <p:spPr>
          <a:xfrm>
            <a:off x="3044700" y="3116580"/>
            <a:ext cx="3054600" cy="7014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754" name="Google Shape;754;g2b78cf624b0_1_17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5" name="Shape 755"/>
        <p:cNvGrpSpPr/>
        <p:nvPr/>
      </p:nvGrpSpPr>
      <p:grpSpPr>
        <a:xfrm>
          <a:off x="0" y="0"/>
          <a:ext cx="0" cy="0"/>
          <a:chOff x="0" y="0"/>
          <a:chExt cx="0" cy="0"/>
        </a:xfrm>
      </p:grpSpPr>
      <p:sp>
        <p:nvSpPr>
          <p:cNvPr id="756" name="Google Shape;756;g2b78cf624b0_1_1734"/>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757" name="Google Shape;757;g2b78cf624b0_1_1734"/>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758" name="Google Shape;758;g2b78cf624b0_1_1734"/>
          <p:cNvSpPr txBox="1"/>
          <p:nvPr>
            <p:ph type="title"/>
          </p:nvPr>
        </p:nvSpPr>
        <p:spPr>
          <a:xfrm>
            <a:off x="773700" y="1806450"/>
            <a:ext cx="7596600" cy="1530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200"/>
              <a:buFont typeface="Spectral"/>
              <a:buNone/>
              <a:defRPr>
                <a:latin typeface="Spectral"/>
                <a:ea typeface="Spectral"/>
                <a:cs typeface="Spectral"/>
                <a:sym typeface="Spectral"/>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p:txBody>
      </p:sp>
      <p:sp>
        <p:nvSpPr>
          <p:cNvPr id="759" name="Google Shape;759;g2b78cf624b0_1_17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0" name="Shape 760"/>
        <p:cNvGrpSpPr/>
        <p:nvPr/>
      </p:nvGrpSpPr>
      <p:grpSpPr>
        <a:xfrm>
          <a:off x="0" y="0"/>
          <a:ext cx="0" cy="0"/>
          <a:chOff x="0" y="0"/>
          <a:chExt cx="0" cy="0"/>
        </a:xfrm>
      </p:grpSpPr>
      <p:sp>
        <p:nvSpPr>
          <p:cNvPr id="761" name="Google Shape;761;g2b78cf624b0_1_1739"/>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g2b78cf624b0_1_1739"/>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Font typeface="Spectral"/>
              <a:buNone/>
              <a:defRPr>
                <a:latin typeface="Spectral"/>
                <a:ea typeface="Spectral"/>
                <a:cs typeface="Spectral"/>
                <a:sym typeface="Spectral"/>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763" name="Google Shape;763;g2b78cf624b0_1_1739"/>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64" name="Google Shape;764;g2b78cf624b0_1_17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5" name="Shape 765"/>
        <p:cNvGrpSpPr/>
        <p:nvPr/>
      </p:nvGrpSpPr>
      <p:grpSpPr>
        <a:xfrm>
          <a:off x="0" y="0"/>
          <a:ext cx="0" cy="0"/>
          <a:chOff x="0" y="0"/>
          <a:chExt cx="0" cy="0"/>
        </a:xfrm>
      </p:grpSpPr>
      <p:sp>
        <p:nvSpPr>
          <p:cNvPr id="766" name="Google Shape;766;g2b78cf624b0_1_1744"/>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767" name="Google Shape;767;g2b78cf624b0_1_1744"/>
          <p:cNvSpPr txBox="1"/>
          <p:nvPr>
            <p:ph idx="1" type="body"/>
          </p:nvPr>
        </p:nvSpPr>
        <p:spPr>
          <a:xfrm>
            <a:off x="311700" y="1225225"/>
            <a:ext cx="3999900" cy="3354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8" name="Google Shape;768;g2b78cf624b0_1_1744"/>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9" name="Google Shape;769;g2b78cf624b0_1_17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0" name="Shape 770"/>
        <p:cNvGrpSpPr/>
        <p:nvPr/>
      </p:nvGrpSpPr>
      <p:grpSpPr>
        <a:xfrm>
          <a:off x="0" y="0"/>
          <a:ext cx="0" cy="0"/>
          <a:chOff x="0" y="0"/>
          <a:chExt cx="0" cy="0"/>
        </a:xfrm>
      </p:grpSpPr>
      <p:sp>
        <p:nvSpPr>
          <p:cNvPr id="771" name="Google Shape;771;g2b78cf624b0_1_1749"/>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772" name="Google Shape;772;g2b78cf624b0_1_17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3" name="Shape 773"/>
        <p:cNvGrpSpPr/>
        <p:nvPr/>
      </p:nvGrpSpPr>
      <p:grpSpPr>
        <a:xfrm>
          <a:off x="0" y="0"/>
          <a:ext cx="0" cy="0"/>
          <a:chOff x="0" y="0"/>
          <a:chExt cx="0" cy="0"/>
        </a:xfrm>
      </p:grpSpPr>
      <p:sp>
        <p:nvSpPr>
          <p:cNvPr id="774" name="Google Shape;774;g2b78cf624b0_1_175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775" name="Google Shape;775;g2b78cf624b0_1_1752"/>
          <p:cNvSpPr txBox="1"/>
          <p:nvPr>
            <p:ph idx="1" type="body"/>
          </p:nvPr>
        </p:nvSpPr>
        <p:spPr>
          <a:xfrm>
            <a:off x="311700" y="1399400"/>
            <a:ext cx="2808000" cy="27849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6" name="Google Shape;776;g2b78cf624b0_1_17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7" name="Shape 777"/>
        <p:cNvGrpSpPr/>
        <p:nvPr/>
      </p:nvGrpSpPr>
      <p:grpSpPr>
        <a:xfrm>
          <a:off x="0" y="0"/>
          <a:ext cx="0" cy="0"/>
          <a:chOff x="0" y="0"/>
          <a:chExt cx="0" cy="0"/>
        </a:xfrm>
      </p:grpSpPr>
      <p:sp>
        <p:nvSpPr>
          <p:cNvPr id="778" name="Google Shape;778;g2b78cf624b0_1_175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g2b78cf624b0_1_1756"/>
          <p:cNvSpPr txBox="1"/>
          <p:nvPr>
            <p:ph type="title"/>
          </p:nvPr>
        </p:nvSpPr>
        <p:spPr>
          <a:xfrm>
            <a:off x="490250" y="450150"/>
            <a:ext cx="5878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80" name="Google Shape;780;g2b78cf624b0_1_17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3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95" name="Google Shape;95;p31"/>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1"/>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7" name="Google Shape;97;p31"/>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98" name="Google Shape;98;p31"/>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99" name="Google Shape;99;p31"/>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100" name="Google Shape;100;p31"/>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101" name="Google Shape;101;p31"/>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 name="Google Shape;102;p31"/>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103" name="Google Shape;103;p31"/>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104" name="Google Shape;104;p31"/>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81" name="Shape 781"/>
        <p:cNvGrpSpPr/>
        <p:nvPr/>
      </p:nvGrpSpPr>
      <p:grpSpPr>
        <a:xfrm>
          <a:off x="0" y="0"/>
          <a:ext cx="0" cy="0"/>
          <a:chOff x="0" y="0"/>
          <a:chExt cx="0" cy="0"/>
        </a:xfrm>
      </p:grpSpPr>
      <p:sp>
        <p:nvSpPr>
          <p:cNvPr id="782" name="Google Shape;782;g2b78cf624b0_1_1760"/>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3" name="Google Shape;783;g2b78cf624b0_1_176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784" name="Google Shape;784;g2b78cf624b0_1_1760"/>
          <p:cNvSpPr txBox="1"/>
          <p:nvPr>
            <p:ph type="title"/>
          </p:nvPr>
        </p:nvSpPr>
        <p:spPr>
          <a:xfrm>
            <a:off x="265500" y="929275"/>
            <a:ext cx="4045200" cy="1786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2"/>
              </a:buClr>
              <a:buSzPts val="4200"/>
              <a:buNone/>
              <a:defRPr>
                <a:solidFill>
                  <a:schemeClr val="lt2"/>
                </a:solidFill>
              </a:defRPr>
            </a:lvl1pPr>
            <a:lvl2pPr lvl="1" algn="ctr">
              <a:lnSpc>
                <a:spcPct val="100000"/>
              </a:lnSpc>
              <a:spcBef>
                <a:spcPts val="0"/>
              </a:spcBef>
              <a:spcAft>
                <a:spcPts val="0"/>
              </a:spcAft>
              <a:buClr>
                <a:schemeClr val="lt2"/>
              </a:buClr>
              <a:buSzPts val="4200"/>
              <a:buNone/>
              <a:defRPr>
                <a:solidFill>
                  <a:schemeClr val="lt2"/>
                </a:solidFill>
              </a:defRPr>
            </a:lvl2pPr>
            <a:lvl3pPr lvl="2" algn="ctr">
              <a:lnSpc>
                <a:spcPct val="100000"/>
              </a:lnSpc>
              <a:spcBef>
                <a:spcPts val="0"/>
              </a:spcBef>
              <a:spcAft>
                <a:spcPts val="0"/>
              </a:spcAft>
              <a:buClr>
                <a:schemeClr val="lt2"/>
              </a:buClr>
              <a:buSzPts val="4200"/>
              <a:buNone/>
              <a:defRPr>
                <a:solidFill>
                  <a:schemeClr val="lt2"/>
                </a:solidFill>
              </a:defRPr>
            </a:lvl3pPr>
            <a:lvl4pPr lvl="3" algn="ctr">
              <a:lnSpc>
                <a:spcPct val="100000"/>
              </a:lnSpc>
              <a:spcBef>
                <a:spcPts val="0"/>
              </a:spcBef>
              <a:spcAft>
                <a:spcPts val="0"/>
              </a:spcAft>
              <a:buClr>
                <a:schemeClr val="lt2"/>
              </a:buClr>
              <a:buSzPts val="4200"/>
              <a:buNone/>
              <a:defRPr>
                <a:solidFill>
                  <a:schemeClr val="lt2"/>
                </a:solidFill>
              </a:defRPr>
            </a:lvl4pPr>
            <a:lvl5pPr lvl="4" algn="ctr">
              <a:lnSpc>
                <a:spcPct val="100000"/>
              </a:lnSpc>
              <a:spcBef>
                <a:spcPts val="0"/>
              </a:spcBef>
              <a:spcAft>
                <a:spcPts val="0"/>
              </a:spcAft>
              <a:buClr>
                <a:schemeClr val="lt2"/>
              </a:buClr>
              <a:buSzPts val="4200"/>
              <a:buNone/>
              <a:defRPr>
                <a:solidFill>
                  <a:schemeClr val="lt2"/>
                </a:solidFill>
              </a:defRPr>
            </a:lvl5pPr>
            <a:lvl6pPr lvl="5" algn="ctr">
              <a:lnSpc>
                <a:spcPct val="100000"/>
              </a:lnSpc>
              <a:spcBef>
                <a:spcPts val="0"/>
              </a:spcBef>
              <a:spcAft>
                <a:spcPts val="0"/>
              </a:spcAft>
              <a:buClr>
                <a:schemeClr val="lt2"/>
              </a:buClr>
              <a:buSzPts val="4200"/>
              <a:buNone/>
              <a:defRPr>
                <a:solidFill>
                  <a:schemeClr val="lt2"/>
                </a:solidFill>
              </a:defRPr>
            </a:lvl6pPr>
            <a:lvl7pPr lvl="6" algn="ctr">
              <a:lnSpc>
                <a:spcPct val="100000"/>
              </a:lnSpc>
              <a:spcBef>
                <a:spcPts val="0"/>
              </a:spcBef>
              <a:spcAft>
                <a:spcPts val="0"/>
              </a:spcAft>
              <a:buClr>
                <a:schemeClr val="lt2"/>
              </a:buClr>
              <a:buSzPts val="4200"/>
              <a:buNone/>
              <a:defRPr>
                <a:solidFill>
                  <a:schemeClr val="lt2"/>
                </a:solidFill>
              </a:defRPr>
            </a:lvl7pPr>
            <a:lvl8pPr lvl="7" algn="ctr">
              <a:lnSpc>
                <a:spcPct val="100000"/>
              </a:lnSpc>
              <a:spcBef>
                <a:spcPts val="0"/>
              </a:spcBef>
              <a:spcAft>
                <a:spcPts val="0"/>
              </a:spcAft>
              <a:buClr>
                <a:schemeClr val="lt2"/>
              </a:buClr>
              <a:buSzPts val="4200"/>
              <a:buNone/>
              <a:defRPr>
                <a:solidFill>
                  <a:schemeClr val="lt2"/>
                </a:solidFill>
              </a:defRPr>
            </a:lvl8pPr>
            <a:lvl9pPr lvl="8" algn="ctr">
              <a:lnSpc>
                <a:spcPct val="100000"/>
              </a:lnSpc>
              <a:spcBef>
                <a:spcPts val="0"/>
              </a:spcBef>
              <a:spcAft>
                <a:spcPts val="0"/>
              </a:spcAft>
              <a:buClr>
                <a:schemeClr val="lt2"/>
              </a:buClr>
              <a:buSzPts val="4200"/>
              <a:buNone/>
              <a:defRPr>
                <a:solidFill>
                  <a:schemeClr val="lt2"/>
                </a:solidFill>
              </a:defRPr>
            </a:lvl9pPr>
          </a:lstStyle>
          <a:p/>
        </p:txBody>
      </p:sp>
      <p:sp>
        <p:nvSpPr>
          <p:cNvPr id="785" name="Google Shape;785;g2b78cf624b0_1_1760"/>
          <p:cNvSpPr txBox="1"/>
          <p:nvPr>
            <p:ph idx="1" type="subTitle"/>
          </p:nvPr>
        </p:nvSpPr>
        <p:spPr>
          <a:xfrm>
            <a:off x="265500" y="2769001"/>
            <a:ext cx="4045200" cy="1574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786" name="Google Shape;786;g2b78cf624b0_1_176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787" name="Google Shape;787;g2b78cf624b0_1_17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8" name="Shape 788"/>
        <p:cNvGrpSpPr/>
        <p:nvPr/>
      </p:nvGrpSpPr>
      <p:grpSpPr>
        <a:xfrm>
          <a:off x="0" y="0"/>
          <a:ext cx="0" cy="0"/>
          <a:chOff x="0" y="0"/>
          <a:chExt cx="0" cy="0"/>
        </a:xfrm>
      </p:grpSpPr>
      <p:sp>
        <p:nvSpPr>
          <p:cNvPr id="789" name="Google Shape;789;g2b78cf624b0_1_1767"/>
          <p:cNvSpPr txBox="1"/>
          <p:nvPr>
            <p:ph idx="1" type="body"/>
          </p:nvPr>
        </p:nvSpPr>
        <p:spPr>
          <a:xfrm>
            <a:off x="319500" y="42189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790" name="Google Shape;790;g2b78cf624b0_1_17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1" name="Shape 791"/>
        <p:cNvGrpSpPr/>
        <p:nvPr/>
      </p:nvGrpSpPr>
      <p:grpSpPr>
        <a:xfrm>
          <a:off x="0" y="0"/>
          <a:ext cx="0" cy="0"/>
          <a:chOff x="0" y="0"/>
          <a:chExt cx="0" cy="0"/>
        </a:xfrm>
      </p:grpSpPr>
      <p:sp>
        <p:nvSpPr>
          <p:cNvPr id="792" name="Google Shape;792;g2b78cf624b0_1_177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g2b78cf624b0_1_1770"/>
          <p:cNvSpPr txBox="1"/>
          <p:nvPr>
            <p:ph hasCustomPrompt="1" type="title"/>
          </p:nvPr>
        </p:nvSpPr>
        <p:spPr>
          <a:xfrm>
            <a:off x="311700" y="957125"/>
            <a:ext cx="8520600" cy="2128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2"/>
              </a:buClr>
              <a:buSzPts val="16000"/>
              <a:buNone/>
              <a:defRPr sz="16000">
                <a:solidFill>
                  <a:schemeClr val="lt2"/>
                </a:solidFill>
              </a:defRPr>
            </a:lvl1pPr>
            <a:lvl2pPr lvl="1" algn="ctr">
              <a:lnSpc>
                <a:spcPct val="100000"/>
              </a:lnSpc>
              <a:spcBef>
                <a:spcPts val="0"/>
              </a:spcBef>
              <a:spcAft>
                <a:spcPts val="0"/>
              </a:spcAft>
              <a:buClr>
                <a:schemeClr val="lt2"/>
              </a:buClr>
              <a:buSzPts val="16000"/>
              <a:buNone/>
              <a:defRPr sz="16000">
                <a:solidFill>
                  <a:schemeClr val="lt2"/>
                </a:solidFill>
              </a:defRPr>
            </a:lvl2pPr>
            <a:lvl3pPr lvl="2" algn="ctr">
              <a:lnSpc>
                <a:spcPct val="100000"/>
              </a:lnSpc>
              <a:spcBef>
                <a:spcPts val="0"/>
              </a:spcBef>
              <a:spcAft>
                <a:spcPts val="0"/>
              </a:spcAft>
              <a:buClr>
                <a:schemeClr val="lt2"/>
              </a:buClr>
              <a:buSzPts val="16000"/>
              <a:buNone/>
              <a:defRPr sz="16000">
                <a:solidFill>
                  <a:schemeClr val="lt2"/>
                </a:solidFill>
              </a:defRPr>
            </a:lvl3pPr>
            <a:lvl4pPr lvl="3" algn="ctr">
              <a:lnSpc>
                <a:spcPct val="100000"/>
              </a:lnSpc>
              <a:spcBef>
                <a:spcPts val="0"/>
              </a:spcBef>
              <a:spcAft>
                <a:spcPts val="0"/>
              </a:spcAft>
              <a:buClr>
                <a:schemeClr val="lt2"/>
              </a:buClr>
              <a:buSzPts val="16000"/>
              <a:buNone/>
              <a:defRPr sz="16000">
                <a:solidFill>
                  <a:schemeClr val="lt2"/>
                </a:solidFill>
              </a:defRPr>
            </a:lvl4pPr>
            <a:lvl5pPr lvl="4" algn="ctr">
              <a:lnSpc>
                <a:spcPct val="100000"/>
              </a:lnSpc>
              <a:spcBef>
                <a:spcPts val="0"/>
              </a:spcBef>
              <a:spcAft>
                <a:spcPts val="0"/>
              </a:spcAft>
              <a:buClr>
                <a:schemeClr val="lt2"/>
              </a:buClr>
              <a:buSzPts val="16000"/>
              <a:buNone/>
              <a:defRPr sz="16000">
                <a:solidFill>
                  <a:schemeClr val="lt2"/>
                </a:solidFill>
              </a:defRPr>
            </a:lvl5pPr>
            <a:lvl6pPr lvl="5" algn="ctr">
              <a:lnSpc>
                <a:spcPct val="100000"/>
              </a:lnSpc>
              <a:spcBef>
                <a:spcPts val="0"/>
              </a:spcBef>
              <a:spcAft>
                <a:spcPts val="0"/>
              </a:spcAft>
              <a:buClr>
                <a:schemeClr val="lt2"/>
              </a:buClr>
              <a:buSzPts val="16000"/>
              <a:buNone/>
              <a:defRPr sz="16000">
                <a:solidFill>
                  <a:schemeClr val="lt2"/>
                </a:solidFill>
              </a:defRPr>
            </a:lvl6pPr>
            <a:lvl7pPr lvl="6" algn="ctr">
              <a:lnSpc>
                <a:spcPct val="100000"/>
              </a:lnSpc>
              <a:spcBef>
                <a:spcPts val="0"/>
              </a:spcBef>
              <a:spcAft>
                <a:spcPts val="0"/>
              </a:spcAft>
              <a:buClr>
                <a:schemeClr val="lt2"/>
              </a:buClr>
              <a:buSzPts val="16000"/>
              <a:buNone/>
              <a:defRPr sz="16000">
                <a:solidFill>
                  <a:schemeClr val="lt2"/>
                </a:solidFill>
              </a:defRPr>
            </a:lvl7pPr>
            <a:lvl8pPr lvl="7" algn="ctr">
              <a:lnSpc>
                <a:spcPct val="100000"/>
              </a:lnSpc>
              <a:spcBef>
                <a:spcPts val="0"/>
              </a:spcBef>
              <a:spcAft>
                <a:spcPts val="0"/>
              </a:spcAft>
              <a:buClr>
                <a:schemeClr val="lt2"/>
              </a:buClr>
              <a:buSzPts val="16000"/>
              <a:buNone/>
              <a:defRPr sz="16000">
                <a:solidFill>
                  <a:schemeClr val="lt2"/>
                </a:solidFill>
              </a:defRPr>
            </a:lvl8pPr>
            <a:lvl9pPr lvl="8" algn="ctr">
              <a:lnSpc>
                <a:spcPct val="100000"/>
              </a:lnSpc>
              <a:spcBef>
                <a:spcPts val="0"/>
              </a:spcBef>
              <a:spcAft>
                <a:spcPts val="0"/>
              </a:spcAft>
              <a:buClr>
                <a:schemeClr val="lt2"/>
              </a:buClr>
              <a:buSzPts val="16000"/>
              <a:buNone/>
              <a:defRPr sz="16000">
                <a:solidFill>
                  <a:schemeClr val="lt2"/>
                </a:solidFill>
              </a:defRPr>
            </a:lvl9pPr>
          </a:lstStyle>
          <a:p>
            <a:r>
              <a:t>xx%</a:t>
            </a:r>
          </a:p>
        </p:txBody>
      </p:sp>
      <p:sp>
        <p:nvSpPr>
          <p:cNvPr id="794" name="Google Shape;794;g2b78cf624b0_1_1770"/>
          <p:cNvSpPr txBox="1"/>
          <p:nvPr>
            <p:ph idx="1" type="body"/>
          </p:nvPr>
        </p:nvSpPr>
        <p:spPr>
          <a:xfrm>
            <a:off x="311700" y="316200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95" name="Google Shape;795;g2b78cf624b0_1_17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6" name="Shape 796"/>
        <p:cNvGrpSpPr/>
        <p:nvPr/>
      </p:nvGrpSpPr>
      <p:grpSpPr>
        <a:xfrm>
          <a:off x="0" y="0"/>
          <a:ext cx="0" cy="0"/>
          <a:chOff x="0" y="0"/>
          <a:chExt cx="0" cy="0"/>
        </a:xfrm>
      </p:grpSpPr>
      <p:sp>
        <p:nvSpPr>
          <p:cNvPr id="797" name="Google Shape;797;g2b78cf624b0_1_1777"/>
          <p:cNvSpPr txBox="1"/>
          <p:nvPr>
            <p:ph type="title"/>
          </p:nvPr>
        </p:nvSpPr>
        <p:spPr>
          <a:xfrm>
            <a:off x="609599" y="457200"/>
            <a:ext cx="6347700" cy="990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8" name="Google Shape;798;g2b78cf624b0_1_1777"/>
          <p:cNvSpPr txBox="1"/>
          <p:nvPr>
            <p:ph idx="1" type="body"/>
          </p:nvPr>
        </p:nvSpPr>
        <p:spPr>
          <a:xfrm>
            <a:off x="609599" y="1620443"/>
            <a:ext cx="6347700" cy="29106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99" name="Google Shape;799;g2b78cf624b0_1_1777"/>
          <p:cNvSpPr txBox="1"/>
          <p:nvPr>
            <p:ph idx="10" type="dt"/>
          </p:nvPr>
        </p:nvSpPr>
        <p:spPr>
          <a:xfrm>
            <a:off x="5405258" y="4531022"/>
            <a:ext cx="684000" cy="273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0" name="Google Shape;800;g2b78cf624b0_1_1777"/>
          <p:cNvSpPr txBox="1"/>
          <p:nvPr>
            <p:ph idx="11" type="ftr"/>
          </p:nvPr>
        </p:nvSpPr>
        <p:spPr>
          <a:xfrm>
            <a:off x="609599" y="4531022"/>
            <a:ext cx="46230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1" name="Google Shape;801;g2b78cf624b0_1_1777"/>
          <p:cNvSpPr txBox="1"/>
          <p:nvPr>
            <p:ph idx="12" type="sldNum"/>
          </p:nvPr>
        </p:nvSpPr>
        <p:spPr>
          <a:xfrm>
            <a:off x="6444676" y="4531022"/>
            <a:ext cx="512700" cy="2739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2" name="Shape 802"/>
        <p:cNvGrpSpPr/>
        <p:nvPr/>
      </p:nvGrpSpPr>
      <p:grpSpPr>
        <a:xfrm>
          <a:off x="0" y="0"/>
          <a:ext cx="0" cy="0"/>
          <a:chOff x="0" y="0"/>
          <a:chExt cx="0" cy="0"/>
        </a:xfrm>
      </p:grpSpPr>
      <p:sp>
        <p:nvSpPr>
          <p:cNvPr id="803" name="Google Shape;803;g2b78cf624b0_1_1783"/>
          <p:cNvSpPr txBox="1"/>
          <p:nvPr>
            <p:ph type="title"/>
          </p:nvPr>
        </p:nvSpPr>
        <p:spPr>
          <a:xfrm>
            <a:off x="609600" y="457200"/>
            <a:ext cx="6347700" cy="990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4" name="Google Shape;804;g2b78cf624b0_1_1783"/>
          <p:cNvSpPr txBox="1"/>
          <p:nvPr>
            <p:ph idx="1" type="body"/>
          </p:nvPr>
        </p:nvSpPr>
        <p:spPr>
          <a:xfrm>
            <a:off x="609600" y="1620442"/>
            <a:ext cx="3088200" cy="29106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805" name="Google Shape;805;g2b78cf624b0_1_1783"/>
          <p:cNvSpPr txBox="1"/>
          <p:nvPr>
            <p:ph idx="2" type="body"/>
          </p:nvPr>
        </p:nvSpPr>
        <p:spPr>
          <a:xfrm>
            <a:off x="3869204" y="1620443"/>
            <a:ext cx="3088200" cy="29106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806" name="Google Shape;806;g2b78cf624b0_1_1783"/>
          <p:cNvSpPr txBox="1"/>
          <p:nvPr>
            <p:ph idx="10" type="dt"/>
          </p:nvPr>
        </p:nvSpPr>
        <p:spPr>
          <a:xfrm>
            <a:off x="5405258" y="4531022"/>
            <a:ext cx="684000" cy="273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7" name="Google Shape;807;g2b78cf624b0_1_1783"/>
          <p:cNvSpPr txBox="1"/>
          <p:nvPr>
            <p:ph idx="11" type="ftr"/>
          </p:nvPr>
        </p:nvSpPr>
        <p:spPr>
          <a:xfrm>
            <a:off x="609599" y="4531022"/>
            <a:ext cx="46230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8" name="Google Shape;808;g2b78cf624b0_1_1783"/>
          <p:cNvSpPr txBox="1"/>
          <p:nvPr>
            <p:ph idx="12" type="sldNum"/>
          </p:nvPr>
        </p:nvSpPr>
        <p:spPr>
          <a:xfrm>
            <a:off x="6444676" y="4531022"/>
            <a:ext cx="512700" cy="2739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09" name="Shape 809"/>
        <p:cNvGrpSpPr/>
        <p:nvPr/>
      </p:nvGrpSpPr>
      <p:grpSpPr>
        <a:xfrm>
          <a:off x="0" y="0"/>
          <a:ext cx="0" cy="0"/>
          <a:chOff x="0" y="0"/>
          <a:chExt cx="0" cy="0"/>
        </a:xfrm>
      </p:grpSpPr>
      <p:sp>
        <p:nvSpPr>
          <p:cNvPr id="810" name="Google Shape;810;g2b78cf624b0_1_1790"/>
          <p:cNvSpPr txBox="1"/>
          <p:nvPr>
            <p:ph type="title"/>
          </p:nvPr>
        </p:nvSpPr>
        <p:spPr>
          <a:xfrm>
            <a:off x="713225" y="311675"/>
            <a:ext cx="7698900" cy="572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algn="l">
              <a:lnSpc>
                <a:spcPct val="100000"/>
              </a:lnSpc>
              <a:spcBef>
                <a:spcPts val="0"/>
              </a:spcBef>
              <a:spcAft>
                <a:spcPts val="0"/>
              </a:spcAft>
              <a:buSzPts val="3000"/>
              <a:buFont typeface="Passion One"/>
              <a:buNone/>
              <a:defRPr sz="3000">
                <a:latin typeface="Passion One"/>
                <a:ea typeface="Passion One"/>
                <a:cs typeface="Passion One"/>
                <a:sym typeface="Passion One"/>
              </a:defRPr>
            </a:lvl2pPr>
            <a:lvl3pPr lvl="2" algn="l">
              <a:lnSpc>
                <a:spcPct val="100000"/>
              </a:lnSpc>
              <a:spcBef>
                <a:spcPts val="0"/>
              </a:spcBef>
              <a:spcAft>
                <a:spcPts val="0"/>
              </a:spcAft>
              <a:buSzPts val="3000"/>
              <a:buFont typeface="Passion One"/>
              <a:buNone/>
              <a:defRPr sz="3000">
                <a:latin typeface="Passion One"/>
                <a:ea typeface="Passion One"/>
                <a:cs typeface="Passion One"/>
                <a:sym typeface="Passion One"/>
              </a:defRPr>
            </a:lvl3pPr>
            <a:lvl4pPr lvl="3" algn="l">
              <a:lnSpc>
                <a:spcPct val="100000"/>
              </a:lnSpc>
              <a:spcBef>
                <a:spcPts val="0"/>
              </a:spcBef>
              <a:spcAft>
                <a:spcPts val="0"/>
              </a:spcAft>
              <a:buSzPts val="3000"/>
              <a:buFont typeface="Passion One"/>
              <a:buNone/>
              <a:defRPr sz="3000">
                <a:latin typeface="Passion One"/>
                <a:ea typeface="Passion One"/>
                <a:cs typeface="Passion One"/>
                <a:sym typeface="Passion One"/>
              </a:defRPr>
            </a:lvl4pPr>
            <a:lvl5pPr lvl="4" algn="l">
              <a:lnSpc>
                <a:spcPct val="100000"/>
              </a:lnSpc>
              <a:spcBef>
                <a:spcPts val="0"/>
              </a:spcBef>
              <a:spcAft>
                <a:spcPts val="0"/>
              </a:spcAft>
              <a:buSzPts val="3000"/>
              <a:buFont typeface="Passion One"/>
              <a:buNone/>
              <a:defRPr sz="3000">
                <a:latin typeface="Passion One"/>
                <a:ea typeface="Passion One"/>
                <a:cs typeface="Passion One"/>
                <a:sym typeface="Passion One"/>
              </a:defRPr>
            </a:lvl5pPr>
            <a:lvl6pPr lvl="5" algn="l">
              <a:lnSpc>
                <a:spcPct val="100000"/>
              </a:lnSpc>
              <a:spcBef>
                <a:spcPts val="0"/>
              </a:spcBef>
              <a:spcAft>
                <a:spcPts val="0"/>
              </a:spcAft>
              <a:buSzPts val="3000"/>
              <a:buFont typeface="Passion One"/>
              <a:buNone/>
              <a:defRPr sz="3000">
                <a:latin typeface="Passion One"/>
                <a:ea typeface="Passion One"/>
                <a:cs typeface="Passion One"/>
                <a:sym typeface="Passion One"/>
              </a:defRPr>
            </a:lvl6pPr>
            <a:lvl7pPr lvl="6" algn="l">
              <a:lnSpc>
                <a:spcPct val="100000"/>
              </a:lnSpc>
              <a:spcBef>
                <a:spcPts val="0"/>
              </a:spcBef>
              <a:spcAft>
                <a:spcPts val="0"/>
              </a:spcAft>
              <a:buSzPts val="3000"/>
              <a:buFont typeface="Passion One"/>
              <a:buNone/>
              <a:defRPr sz="3000">
                <a:latin typeface="Passion One"/>
                <a:ea typeface="Passion One"/>
                <a:cs typeface="Passion One"/>
                <a:sym typeface="Passion One"/>
              </a:defRPr>
            </a:lvl7pPr>
            <a:lvl8pPr lvl="7" algn="l">
              <a:lnSpc>
                <a:spcPct val="100000"/>
              </a:lnSpc>
              <a:spcBef>
                <a:spcPts val="0"/>
              </a:spcBef>
              <a:spcAft>
                <a:spcPts val="0"/>
              </a:spcAft>
              <a:buSzPts val="3000"/>
              <a:buFont typeface="Passion One"/>
              <a:buNone/>
              <a:defRPr sz="3000">
                <a:latin typeface="Passion One"/>
                <a:ea typeface="Passion One"/>
                <a:cs typeface="Passion One"/>
                <a:sym typeface="Passion One"/>
              </a:defRPr>
            </a:lvl8pPr>
            <a:lvl9pPr lvl="8" algn="l">
              <a:lnSpc>
                <a:spcPct val="100000"/>
              </a:lnSpc>
              <a:spcBef>
                <a:spcPts val="0"/>
              </a:spcBef>
              <a:spcAft>
                <a:spcPts val="0"/>
              </a:spcAft>
              <a:buSzPts val="3000"/>
              <a:buFont typeface="Passion One"/>
              <a:buNone/>
              <a:defRPr sz="3000">
                <a:latin typeface="Passion One"/>
                <a:ea typeface="Passion One"/>
                <a:cs typeface="Passion One"/>
                <a:sym typeface="Passion One"/>
              </a:defRPr>
            </a:lvl9pPr>
          </a:lstStyle>
          <a:p/>
        </p:txBody>
      </p:sp>
      <p:sp>
        <p:nvSpPr>
          <p:cNvPr id="811" name="Google Shape;811;g2b78cf624b0_1_1790"/>
          <p:cNvSpPr/>
          <p:nvPr/>
        </p:nvSpPr>
        <p:spPr>
          <a:xfrm flipH="1">
            <a:off x="7354143" y="-9525"/>
            <a:ext cx="2094655" cy="1772747"/>
          </a:xfrm>
          <a:custGeom>
            <a:rect b="b" l="l" r="r" t="t"/>
            <a:pathLst>
              <a:path extrusionOk="0" h="26807" w="31676">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812" name="Shape 812"/>
        <p:cNvGrpSpPr/>
        <p:nvPr/>
      </p:nvGrpSpPr>
      <p:grpSpPr>
        <a:xfrm>
          <a:off x="0" y="0"/>
          <a:ext cx="0" cy="0"/>
          <a:chOff x="0" y="0"/>
          <a:chExt cx="0" cy="0"/>
        </a:xfrm>
      </p:grpSpPr>
      <p:sp>
        <p:nvSpPr>
          <p:cNvPr id="813" name="Google Shape;813;g2b78cf624b0_1_1793"/>
          <p:cNvSpPr txBox="1"/>
          <p:nvPr>
            <p:ph type="title"/>
          </p:nvPr>
        </p:nvSpPr>
        <p:spPr>
          <a:xfrm>
            <a:off x="713225" y="311675"/>
            <a:ext cx="7698900" cy="572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000"/>
              <a:buFont typeface="Passion One"/>
              <a:buNone/>
              <a:defRPr sz="3700">
                <a:solidFill>
                  <a:srgbClr val="353056"/>
                </a:solidFill>
                <a:latin typeface="Passion One"/>
                <a:ea typeface="Passion One"/>
                <a:cs typeface="Passion One"/>
                <a:sym typeface="Passion One"/>
              </a:defRPr>
            </a:lvl1pPr>
            <a:lvl2pPr lvl="1" algn="l">
              <a:lnSpc>
                <a:spcPct val="100000"/>
              </a:lnSpc>
              <a:spcBef>
                <a:spcPts val="0"/>
              </a:spcBef>
              <a:spcAft>
                <a:spcPts val="0"/>
              </a:spcAft>
              <a:buSzPts val="3000"/>
              <a:buFont typeface="Passion One"/>
              <a:buNone/>
              <a:defRPr sz="3000">
                <a:latin typeface="Passion One"/>
                <a:ea typeface="Passion One"/>
                <a:cs typeface="Passion One"/>
                <a:sym typeface="Passion One"/>
              </a:defRPr>
            </a:lvl2pPr>
            <a:lvl3pPr lvl="2" algn="l">
              <a:lnSpc>
                <a:spcPct val="100000"/>
              </a:lnSpc>
              <a:spcBef>
                <a:spcPts val="0"/>
              </a:spcBef>
              <a:spcAft>
                <a:spcPts val="0"/>
              </a:spcAft>
              <a:buSzPts val="3000"/>
              <a:buFont typeface="Passion One"/>
              <a:buNone/>
              <a:defRPr sz="3000">
                <a:latin typeface="Passion One"/>
                <a:ea typeface="Passion One"/>
                <a:cs typeface="Passion One"/>
                <a:sym typeface="Passion One"/>
              </a:defRPr>
            </a:lvl3pPr>
            <a:lvl4pPr lvl="3" algn="l">
              <a:lnSpc>
                <a:spcPct val="100000"/>
              </a:lnSpc>
              <a:spcBef>
                <a:spcPts val="0"/>
              </a:spcBef>
              <a:spcAft>
                <a:spcPts val="0"/>
              </a:spcAft>
              <a:buSzPts val="3000"/>
              <a:buFont typeface="Passion One"/>
              <a:buNone/>
              <a:defRPr sz="3000">
                <a:latin typeface="Passion One"/>
                <a:ea typeface="Passion One"/>
                <a:cs typeface="Passion One"/>
                <a:sym typeface="Passion One"/>
              </a:defRPr>
            </a:lvl4pPr>
            <a:lvl5pPr lvl="4" algn="l">
              <a:lnSpc>
                <a:spcPct val="100000"/>
              </a:lnSpc>
              <a:spcBef>
                <a:spcPts val="0"/>
              </a:spcBef>
              <a:spcAft>
                <a:spcPts val="0"/>
              </a:spcAft>
              <a:buSzPts val="3000"/>
              <a:buFont typeface="Passion One"/>
              <a:buNone/>
              <a:defRPr sz="3000">
                <a:latin typeface="Passion One"/>
                <a:ea typeface="Passion One"/>
                <a:cs typeface="Passion One"/>
                <a:sym typeface="Passion One"/>
              </a:defRPr>
            </a:lvl5pPr>
            <a:lvl6pPr lvl="5" algn="l">
              <a:lnSpc>
                <a:spcPct val="100000"/>
              </a:lnSpc>
              <a:spcBef>
                <a:spcPts val="0"/>
              </a:spcBef>
              <a:spcAft>
                <a:spcPts val="0"/>
              </a:spcAft>
              <a:buSzPts val="3000"/>
              <a:buFont typeface="Passion One"/>
              <a:buNone/>
              <a:defRPr sz="3000">
                <a:latin typeface="Passion One"/>
                <a:ea typeface="Passion One"/>
                <a:cs typeface="Passion One"/>
                <a:sym typeface="Passion One"/>
              </a:defRPr>
            </a:lvl6pPr>
            <a:lvl7pPr lvl="6" algn="l">
              <a:lnSpc>
                <a:spcPct val="100000"/>
              </a:lnSpc>
              <a:spcBef>
                <a:spcPts val="0"/>
              </a:spcBef>
              <a:spcAft>
                <a:spcPts val="0"/>
              </a:spcAft>
              <a:buSzPts val="3000"/>
              <a:buFont typeface="Passion One"/>
              <a:buNone/>
              <a:defRPr sz="3000">
                <a:latin typeface="Passion One"/>
                <a:ea typeface="Passion One"/>
                <a:cs typeface="Passion One"/>
                <a:sym typeface="Passion One"/>
              </a:defRPr>
            </a:lvl7pPr>
            <a:lvl8pPr lvl="7" algn="l">
              <a:lnSpc>
                <a:spcPct val="100000"/>
              </a:lnSpc>
              <a:spcBef>
                <a:spcPts val="0"/>
              </a:spcBef>
              <a:spcAft>
                <a:spcPts val="0"/>
              </a:spcAft>
              <a:buSzPts val="3000"/>
              <a:buFont typeface="Passion One"/>
              <a:buNone/>
              <a:defRPr sz="3000">
                <a:latin typeface="Passion One"/>
                <a:ea typeface="Passion One"/>
                <a:cs typeface="Passion One"/>
                <a:sym typeface="Passion One"/>
              </a:defRPr>
            </a:lvl8pPr>
            <a:lvl9pPr lvl="8" algn="l">
              <a:lnSpc>
                <a:spcPct val="100000"/>
              </a:lnSpc>
              <a:spcBef>
                <a:spcPts val="0"/>
              </a:spcBef>
              <a:spcAft>
                <a:spcPts val="0"/>
              </a:spcAft>
              <a:buSzPts val="3000"/>
              <a:buFont typeface="Passion One"/>
              <a:buNone/>
              <a:defRPr sz="3000">
                <a:latin typeface="Passion One"/>
                <a:ea typeface="Passion One"/>
                <a:cs typeface="Passion One"/>
                <a:sym typeface="Passion One"/>
              </a:defRPr>
            </a:lvl9pPr>
          </a:lstStyle>
          <a:p/>
        </p:txBody>
      </p:sp>
      <p:sp>
        <p:nvSpPr>
          <p:cNvPr id="814" name="Google Shape;814;g2b78cf624b0_1_1793"/>
          <p:cNvSpPr/>
          <p:nvPr/>
        </p:nvSpPr>
        <p:spPr>
          <a:xfrm flipH="1">
            <a:off x="7354143" y="-9525"/>
            <a:ext cx="2094655" cy="1772747"/>
          </a:xfrm>
          <a:custGeom>
            <a:rect b="b" l="l" r="r" t="t"/>
            <a:pathLst>
              <a:path extrusionOk="0" h="26807" w="31676">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Stay Housed">
  <p:cSld name="CUSTOM">
    <p:spTree>
      <p:nvGrpSpPr>
        <p:cNvPr id="815" name="Shape 815"/>
        <p:cNvGrpSpPr/>
        <p:nvPr/>
      </p:nvGrpSpPr>
      <p:grpSpPr>
        <a:xfrm>
          <a:off x="0" y="0"/>
          <a:ext cx="0" cy="0"/>
          <a:chOff x="0" y="0"/>
          <a:chExt cx="0" cy="0"/>
        </a:xfrm>
      </p:grpSpPr>
      <p:sp>
        <p:nvSpPr>
          <p:cNvPr id="816" name="Google Shape;816;g2b78cf624b0_1_1796"/>
          <p:cNvSpPr/>
          <p:nvPr/>
        </p:nvSpPr>
        <p:spPr>
          <a:xfrm>
            <a:off x="476650" y="476650"/>
            <a:ext cx="8208900" cy="4229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g2b78cf624b0_1_1796"/>
          <p:cNvSpPr txBox="1"/>
          <p:nvPr/>
        </p:nvSpPr>
        <p:spPr>
          <a:xfrm>
            <a:off x="645100" y="612850"/>
            <a:ext cx="4632600" cy="957300"/>
          </a:xfrm>
          <a:prstGeom prst="rect">
            <a:avLst/>
          </a:prstGeom>
          <a:noFill/>
          <a:ln>
            <a:noFill/>
          </a:ln>
        </p:spPr>
        <p:txBody>
          <a:bodyPr anchorCtr="0" anchor="t" bIns="22850" lIns="45725" spcFirstLastPara="1" rIns="45725" wrap="square" tIns="22850">
            <a:noAutofit/>
          </a:bodyPr>
          <a:lstStyle/>
          <a:p>
            <a:pPr indent="0" lvl="0" marL="12700" marR="0" rtl="0" algn="l">
              <a:lnSpc>
                <a:spcPct val="100000"/>
              </a:lnSpc>
              <a:spcBef>
                <a:spcPts val="300"/>
              </a:spcBef>
              <a:spcAft>
                <a:spcPts val="0"/>
              </a:spcAft>
              <a:buClr>
                <a:srgbClr val="000000"/>
              </a:buClr>
              <a:buSzPts val="1400"/>
              <a:buFont typeface="Arial"/>
              <a:buNone/>
            </a:pPr>
            <a:r>
              <a:t/>
            </a:r>
            <a:endParaRPr b="1" i="0" sz="1400" u="none" cap="none" strike="noStrike">
              <a:solidFill>
                <a:schemeClr val="dk1"/>
              </a:solidFill>
              <a:latin typeface="Roboto Condensed"/>
              <a:ea typeface="Roboto Condensed"/>
              <a:cs typeface="Roboto Condensed"/>
              <a:sym typeface="Roboto Condensed"/>
            </a:endParaRPr>
          </a:p>
        </p:txBody>
      </p:sp>
      <p:sp>
        <p:nvSpPr>
          <p:cNvPr id="818" name="Google Shape;818;g2b78cf624b0_1_1796"/>
          <p:cNvSpPr txBox="1"/>
          <p:nvPr/>
        </p:nvSpPr>
        <p:spPr>
          <a:xfrm>
            <a:off x="645100" y="2937175"/>
            <a:ext cx="4172100" cy="8697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300"/>
              </a:spcBef>
              <a:spcAft>
                <a:spcPts val="0"/>
              </a:spcAft>
              <a:buClr>
                <a:srgbClr val="000000"/>
              </a:buClr>
              <a:buSzPts val="2100"/>
              <a:buFont typeface="Arial"/>
              <a:buNone/>
            </a:pPr>
            <a:r>
              <a:rPr b="0" i="0" lang="en-GB" sz="2100" u="none" cap="none" strike="noStrike">
                <a:solidFill>
                  <a:schemeClr val="dk1"/>
                </a:solidFill>
                <a:latin typeface="Roboto Black"/>
                <a:ea typeface="Roboto Black"/>
                <a:cs typeface="Roboto Black"/>
                <a:sym typeface="Roboto Black"/>
              </a:rPr>
              <a:t>www.stayhousedla.org</a:t>
            </a:r>
            <a:endParaRPr b="0" i="0" sz="2100" u="none" cap="none" strike="noStrike">
              <a:solidFill>
                <a:schemeClr val="dk1"/>
              </a:solidFill>
              <a:latin typeface="Roboto Black"/>
              <a:ea typeface="Roboto Black"/>
              <a:cs typeface="Roboto Black"/>
              <a:sym typeface="Roboto Black"/>
            </a:endParaRPr>
          </a:p>
          <a:p>
            <a:pPr indent="0" lvl="0" marL="12700" marR="0" rtl="0" algn="l">
              <a:lnSpc>
                <a:spcPct val="100000"/>
              </a:lnSpc>
              <a:spcBef>
                <a:spcPts val="300"/>
              </a:spcBef>
              <a:spcAft>
                <a:spcPts val="0"/>
              </a:spcAft>
              <a:buClr>
                <a:srgbClr val="000000"/>
              </a:buClr>
              <a:buSzPts val="2100"/>
              <a:buFont typeface="Arial"/>
              <a:buNone/>
            </a:pPr>
            <a:r>
              <a:rPr b="0" i="0" lang="en-GB" sz="2100" u="none" cap="none" strike="noStrike">
                <a:solidFill>
                  <a:schemeClr val="dk1"/>
                </a:solidFill>
                <a:latin typeface="Roboto Black"/>
                <a:ea typeface="Roboto Black"/>
                <a:cs typeface="Roboto Black"/>
                <a:sym typeface="Roboto Black"/>
              </a:rPr>
              <a:t>1-888-694-0040</a:t>
            </a:r>
            <a:endParaRPr b="0" i="0" sz="2100" u="none" cap="none" strike="noStrike">
              <a:solidFill>
                <a:schemeClr val="dk1"/>
              </a:solidFill>
              <a:latin typeface="Roboto Black"/>
              <a:ea typeface="Roboto Black"/>
              <a:cs typeface="Roboto Black"/>
              <a:sym typeface="Roboto Black"/>
            </a:endParaRPr>
          </a:p>
        </p:txBody>
      </p:sp>
      <p:pic>
        <p:nvPicPr>
          <p:cNvPr id="819" name="Google Shape;819;g2b78cf624b0_1_1796"/>
          <p:cNvPicPr preferRelativeResize="0"/>
          <p:nvPr/>
        </p:nvPicPr>
        <p:blipFill rotWithShape="1">
          <a:blip r:embed="rId2">
            <a:alphaModFix/>
          </a:blip>
          <a:srcRect b="38160" l="0" r="8958" t="0"/>
          <a:stretch/>
        </p:blipFill>
        <p:spPr>
          <a:xfrm>
            <a:off x="5277700" y="291850"/>
            <a:ext cx="3866300" cy="4851650"/>
          </a:xfrm>
          <a:prstGeom prst="rect">
            <a:avLst/>
          </a:prstGeom>
          <a:noFill/>
          <a:ln>
            <a:noFill/>
          </a:ln>
        </p:spPr>
      </p:pic>
      <p:pic>
        <p:nvPicPr>
          <p:cNvPr id="820" name="Google Shape;820;g2b78cf624b0_1_1796"/>
          <p:cNvPicPr preferRelativeResize="0"/>
          <p:nvPr/>
        </p:nvPicPr>
        <p:blipFill rotWithShape="1">
          <a:blip r:embed="rId3">
            <a:alphaModFix/>
          </a:blip>
          <a:srcRect b="0" l="0" r="0" t="0"/>
          <a:stretch/>
        </p:blipFill>
        <p:spPr>
          <a:xfrm>
            <a:off x="1016875" y="3823600"/>
            <a:ext cx="2952000" cy="1077500"/>
          </a:xfrm>
          <a:prstGeom prst="rect">
            <a:avLst/>
          </a:prstGeom>
          <a:noFill/>
          <a:ln>
            <a:noFill/>
          </a:ln>
        </p:spPr>
      </p:pic>
    </p:spTree>
  </p:cSld>
  <p:clrMapOvr>
    <a:masterClrMapping/>
  </p:clrMapOvr>
  <p:extLst>
    <p:ext uri="{DCECCB84-F9BA-43D5-87BE-67443E8EF086}">
      <p15:sldGuideLst>
        <p15:guide id="1" pos="289">
          <p15:clr>
            <a:srgbClr val="FA7B17"/>
          </p15:clr>
        </p15:guide>
        <p15:guide id="2" orient="horz" pos="288">
          <p15:clr>
            <a:srgbClr val="FA7B17"/>
          </p15:clr>
        </p15:guide>
        <p15:guide id="3" orient="horz" pos="2952">
          <p15:clr>
            <a:srgbClr val="FA7B17"/>
          </p15:clr>
        </p15:guide>
        <p15:guide id="4" pos="5471">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1">
  <p:cSld name="SECTION_HEADER_2_1_1_1">
    <p:spTree>
      <p:nvGrpSpPr>
        <p:cNvPr id="821" name="Shape 821"/>
        <p:cNvGrpSpPr/>
        <p:nvPr/>
      </p:nvGrpSpPr>
      <p:grpSpPr>
        <a:xfrm>
          <a:off x="0" y="0"/>
          <a:ext cx="0" cy="0"/>
          <a:chOff x="0" y="0"/>
          <a:chExt cx="0" cy="0"/>
        </a:xfrm>
      </p:grpSpPr>
      <p:sp>
        <p:nvSpPr>
          <p:cNvPr id="822" name="Google Shape;822;g2b78cf624b0_1_18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88">
          <p15:clr>
            <a:srgbClr val="FA7B17"/>
          </p15:clr>
        </p15:guide>
        <p15:guide id="2" pos="288">
          <p15:clr>
            <a:srgbClr val="FA7B17"/>
          </p15:clr>
        </p15:guide>
        <p15:guide id="3" orient="horz" pos="2952">
          <p15:clr>
            <a:srgbClr val="FA7B17"/>
          </p15:clr>
        </p15:guide>
        <p15:guide id="4" pos="5472">
          <p15:clr>
            <a:srgbClr val="FA7B17"/>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823" name="Shape 82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105" name="Shape 105"/>
        <p:cNvGrpSpPr/>
        <p:nvPr/>
      </p:nvGrpSpPr>
      <p:grpSpPr>
        <a:xfrm>
          <a:off x="0" y="0"/>
          <a:ext cx="0" cy="0"/>
          <a:chOff x="0" y="0"/>
          <a:chExt cx="0" cy="0"/>
        </a:xfrm>
      </p:grpSpPr>
      <p:sp>
        <p:nvSpPr>
          <p:cNvPr id="106" name="Google Shape;106;p22"/>
          <p:cNvSpPr txBox="1"/>
          <p:nvPr>
            <p:ph type="title"/>
          </p:nvPr>
        </p:nvSpPr>
        <p:spPr>
          <a:xfrm>
            <a:off x="340900" y="1041575"/>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79BD7"/>
              </a:buClr>
              <a:buSzPts val="2600"/>
              <a:buNone/>
              <a:defRPr sz="2600">
                <a:solidFill>
                  <a:srgbClr val="079BD7"/>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107" name="Google Shape;107;p2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108" name="Google Shape;108;p22"/>
          <p:cNvSpPr/>
          <p:nvPr/>
        </p:nvSpPr>
        <p:spPr>
          <a:xfrm>
            <a:off x="0" y="0"/>
            <a:ext cx="9144000" cy="7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p22"/>
          <p:cNvPicPr preferRelativeResize="0"/>
          <p:nvPr/>
        </p:nvPicPr>
        <p:blipFill rotWithShape="1">
          <a:blip r:embed="rId2">
            <a:alphaModFix/>
          </a:blip>
          <a:srcRect b="0" l="0" r="0" t="0"/>
          <a:stretch/>
        </p:blipFill>
        <p:spPr>
          <a:xfrm>
            <a:off x="340900" y="189000"/>
            <a:ext cx="1259368" cy="393600"/>
          </a:xfrm>
          <a:prstGeom prst="rect">
            <a:avLst/>
          </a:prstGeom>
          <a:noFill/>
          <a:ln>
            <a:noFill/>
          </a:ln>
        </p:spPr>
      </p:pic>
      <p:cxnSp>
        <p:nvCxnSpPr>
          <p:cNvPr id="110" name="Google Shape;110;p22"/>
          <p:cNvCxnSpPr/>
          <p:nvPr/>
        </p:nvCxnSpPr>
        <p:spPr>
          <a:xfrm>
            <a:off x="8598817"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111" name="Google Shape;111;p22"/>
          <p:cNvCxnSpPr/>
          <p:nvPr/>
        </p:nvCxnSpPr>
        <p:spPr>
          <a:xfrm>
            <a:off x="8598817"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112" name="Google Shape;112;p22"/>
          <p:cNvCxnSpPr/>
          <p:nvPr/>
        </p:nvCxnSpPr>
        <p:spPr>
          <a:xfrm>
            <a:off x="8598817" y="283925"/>
            <a:ext cx="216300" cy="0"/>
          </a:xfrm>
          <a:prstGeom prst="straightConnector1">
            <a:avLst/>
          </a:prstGeom>
          <a:noFill/>
          <a:ln cap="flat" cmpd="sng" w="9525">
            <a:solidFill>
              <a:schemeClr val="lt2"/>
            </a:solidFill>
            <a:prstDash val="solid"/>
            <a:round/>
            <a:headEnd len="sm" w="sm" type="none"/>
            <a:tailEnd len="sm" w="sm" type="none"/>
          </a:ln>
        </p:spPr>
      </p:cxnSp>
      <p:sp>
        <p:nvSpPr>
          <p:cNvPr id="113" name="Google Shape;113;p22"/>
          <p:cNvSpPr/>
          <p:nvPr/>
        </p:nvSpPr>
        <p:spPr>
          <a:xfrm>
            <a:off x="8103375" y="15870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4" name="Google Shape;114;p22"/>
          <p:cNvCxnSpPr/>
          <p:nvPr/>
        </p:nvCxnSpPr>
        <p:spPr>
          <a:xfrm>
            <a:off x="8421742" y="375050"/>
            <a:ext cx="216300" cy="0"/>
          </a:xfrm>
          <a:prstGeom prst="straightConnector1">
            <a:avLst/>
          </a:prstGeom>
          <a:noFill/>
          <a:ln cap="flat" cmpd="sng" w="9525">
            <a:solidFill>
              <a:srgbClr val="B7B7B7"/>
            </a:solidFill>
            <a:prstDash val="solid"/>
            <a:round/>
            <a:headEnd len="sm" w="sm" type="none"/>
            <a:tailEnd len="sm" w="sm" type="none"/>
          </a:ln>
        </p:spPr>
      </p:cxnSp>
      <p:cxnSp>
        <p:nvCxnSpPr>
          <p:cNvPr id="115" name="Google Shape;115;p22"/>
          <p:cNvCxnSpPr/>
          <p:nvPr/>
        </p:nvCxnSpPr>
        <p:spPr>
          <a:xfrm>
            <a:off x="8421742" y="408838"/>
            <a:ext cx="216300" cy="0"/>
          </a:xfrm>
          <a:prstGeom prst="straightConnector1">
            <a:avLst/>
          </a:prstGeom>
          <a:noFill/>
          <a:ln cap="flat" cmpd="sng" w="9525">
            <a:solidFill>
              <a:srgbClr val="B7B7B7"/>
            </a:solidFill>
            <a:prstDash val="solid"/>
            <a:round/>
            <a:headEnd len="sm" w="sm" type="none"/>
            <a:tailEnd len="sm" w="sm" type="none"/>
          </a:ln>
        </p:spPr>
      </p:cxnSp>
      <p:cxnSp>
        <p:nvCxnSpPr>
          <p:cNvPr id="116" name="Google Shape;116;p22"/>
          <p:cNvCxnSpPr/>
          <p:nvPr/>
        </p:nvCxnSpPr>
        <p:spPr>
          <a:xfrm>
            <a:off x="8421742" y="442625"/>
            <a:ext cx="216300" cy="0"/>
          </a:xfrm>
          <a:prstGeom prst="straightConnector1">
            <a:avLst/>
          </a:prstGeom>
          <a:noFill/>
          <a:ln cap="flat" cmpd="sng" w="9525">
            <a:solidFill>
              <a:srgbClr val="B7B7B7"/>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Image Right Layout 1" showMasterSp="0">
  <p:cSld name="Single Image Right Layout 1">
    <p:spTree>
      <p:nvGrpSpPr>
        <p:cNvPr id="824" name="Shape 824"/>
        <p:cNvGrpSpPr/>
        <p:nvPr/>
      </p:nvGrpSpPr>
      <p:grpSpPr>
        <a:xfrm>
          <a:off x="0" y="0"/>
          <a:ext cx="0" cy="0"/>
          <a:chOff x="0" y="0"/>
          <a:chExt cx="0" cy="0"/>
        </a:xfrm>
      </p:grpSpPr>
      <p:sp>
        <p:nvSpPr>
          <p:cNvPr id="825" name="Google Shape;825;g2b78cf624b0_1_1810"/>
          <p:cNvSpPr/>
          <p:nvPr>
            <p:ph idx="2" type="pic"/>
          </p:nvPr>
        </p:nvSpPr>
        <p:spPr>
          <a:xfrm>
            <a:off x="4192377" y="0"/>
            <a:ext cx="4977000" cy="5143500"/>
          </a:xfrm>
          <a:prstGeom prst="rect">
            <a:avLst/>
          </a:prstGeom>
          <a:solidFill>
            <a:schemeClr val="lt2"/>
          </a:solidFill>
          <a:ln>
            <a:noFill/>
          </a:ln>
        </p:spPr>
      </p:sp>
      <p:sp>
        <p:nvSpPr>
          <p:cNvPr id="826" name="Google Shape;826;g2b78cf624b0_1_1810"/>
          <p:cNvSpPr/>
          <p:nvPr/>
        </p:nvSpPr>
        <p:spPr>
          <a:xfrm>
            <a:off x="8193360" y="4619625"/>
            <a:ext cx="86100" cy="2193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797979"/>
              </a:buClr>
              <a:buSzPts val="1100"/>
              <a:buFont typeface="Arial"/>
              <a:buNone/>
            </a:pPr>
            <a:r>
              <a:rPr b="0" i="0" lang="en-GB" sz="1100" u="none" cap="none" strike="noStrike">
                <a:solidFill>
                  <a:srgbClr val="797979"/>
                </a:solidFill>
                <a:latin typeface="Arial"/>
                <a:ea typeface="Arial"/>
                <a:cs typeface="Arial"/>
                <a:sym typeface="Arial"/>
              </a:rPr>
              <a:t>￼</a:t>
            </a:r>
            <a:endParaRPr b="0" i="0" sz="500" u="none" cap="none" strike="noStrike">
              <a:solidFill>
                <a:srgbClr val="000000"/>
              </a:solidFill>
              <a:latin typeface="Arial"/>
              <a:ea typeface="Arial"/>
              <a:cs typeface="Arial"/>
              <a:sym typeface="Arial"/>
            </a:endParaRPr>
          </a:p>
        </p:txBody>
      </p:sp>
      <p:sp>
        <p:nvSpPr>
          <p:cNvPr id="827" name="Google Shape;827;g2b78cf624b0_1_1810"/>
          <p:cNvSpPr/>
          <p:nvPr/>
        </p:nvSpPr>
        <p:spPr>
          <a:xfrm>
            <a:off x="8834042" y="4827421"/>
            <a:ext cx="206700" cy="2046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FFFFFF"/>
              </a:buClr>
              <a:buSzPts val="800"/>
              <a:buFont typeface="Arial Black"/>
              <a:buNone/>
            </a:pPr>
            <a:fld id="{00000000-1234-1234-1234-123412341234}" type="slidenum">
              <a:rPr b="1" i="0" lang="en-GB" sz="800" u="none" cap="none" strike="noStrike">
                <a:solidFill>
                  <a:srgbClr val="FFFFFF"/>
                </a:solidFill>
                <a:latin typeface="Arial Black"/>
                <a:ea typeface="Arial Black"/>
                <a:cs typeface="Arial Black"/>
                <a:sym typeface="Arial Black"/>
              </a:rPr>
              <a:t>‹#›</a:t>
            </a:fld>
            <a:r>
              <a:rPr b="1" i="0" lang="en-GB" sz="900" u="none" cap="none" strike="noStrike">
                <a:solidFill>
                  <a:srgbClr val="005A8B"/>
                </a:solidFill>
                <a:latin typeface="Arial Black"/>
                <a:ea typeface="Arial Black"/>
                <a:cs typeface="Arial Black"/>
                <a:sym typeface="Arial Black"/>
              </a:rPr>
              <a:t>￼</a:t>
            </a:r>
            <a:endParaRPr b="0" i="0" sz="500" u="none" cap="none" strike="noStrike">
              <a:solidFill>
                <a:srgbClr val="000000"/>
              </a:solidFill>
              <a:latin typeface="Arial"/>
              <a:ea typeface="Arial"/>
              <a:cs typeface="Arial"/>
              <a:sym typeface="Arial"/>
            </a:endParaRPr>
          </a:p>
        </p:txBody>
      </p:sp>
      <p:pic>
        <p:nvPicPr>
          <p:cNvPr id="828" name="Google Shape;828;g2b78cf624b0_1_1810"/>
          <p:cNvPicPr preferRelativeResize="0"/>
          <p:nvPr/>
        </p:nvPicPr>
        <p:blipFill rotWithShape="1">
          <a:blip r:embed="rId2">
            <a:alphaModFix/>
          </a:blip>
          <a:srcRect b="0" l="0" r="0" t="0"/>
          <a:stretch/>
        </p:blipFill>
        <p:spPr>
          <a:xfrm>
            <a:off x="7967162" y="4827421"/>
            <a:ext cx="766763" cy="185738"/>
          </a:xfrm>
          <a:prstGeom prst="rect">
            <a:avLst/>
          </a:prstGeom>
          <a:noFill/>
          <a:ln>
            <a:noFill/>
          </a:ln>
        </p:spPr>
      </p:pic>
      <p:sp>
        <p:nvSpPr>
          <p:cNvPr id="829" name="Google Shape;829;g2b78cf624b0_1_1810"/>
          <p:cNvSpPr txBox="1"/>
          <p:nvPr>
            <p:ph type="title"/>
          </p:nvPr>
        </p:nvSpPr>
        <p:spPr>
          <a:xfrm>
            <a:off x="480060" y="686639"/>
            <a:ext cx="3269100" cy="1407300"/>
          </a:xfrm>
          <a:prstGeom prst="rect">
            <a:avLst/>
          </a:prstGeom>
          <a:noFill/>
          <a:ln>
            <a:noFill/>
          </a:ln>
        </p:spPr>
        <p:txBody>
          <a:bodyPr anchorCtr="0" anchor="ctr" bIns="19050" lIns="34275" spcFirstLastPara="1" rIns="19050" wrap="square" tIns="19050">
            <a:noAutofit/>
          </a:bodyPr>
          <a:lstStyle>
            <a:lvl1pPr lvl="0" algn="l">
              <a:lnSpc>
                <a:spcPct val="80000"/>
              </a:lnSpc>
              <a:spcBef>
                <a:spcPts val="0"/>
              </a:spcBef>
              <a:spcAft>
                <a:spcPts val="0"/>
              </a:spcAft>
              <a:buClr>
                <a:srgbClr val="005A8B"/>
              </a:buClr>
              <a:buSzPts val="3300"/>
              <a:buFont typeface="Arial Black"/>
              <a:buNone/>
              <a:defRPr b="1" i="0" sz="3300">
                <a:solidFill>
                  <a:srgbClr val="005A8B"/>
                </a:solidFill>
                <a:latin typeface="Arial Black"/>
                <a:ea typeface="Arial Black"/>
                <a:cs typeface="Arial Black"/>
                <a:sym typeface="Arial Black"/>
              </a:defRPr>
            </a:lvl1pPr>
            <a:lvl2pPr lvl="1" algn="l">
              <a:lnSpc>
                <a:spcPct val="80000"/>
              </a:lnSpc>
              <a:spcBef>
                <a:spcPts val="0"/>
              </a:spcBef>
              <a:spcAft>
                <a:spcPts val="0"/>
              </a:spcAft>
              <a:buClr>
                <a:srgbClr val="212121"/>
              </a:buClr>
              <a:buSzPts val="700"/>
              <a:buNone/>
              <a:defRPr/>
            </a:lvl2pPr>
            <a:lvl3pPr lvl="2" algn="l">
              <a:lnSpc>
                <a:spcPct val="80000"/>
              </a:lnSpc>
              <a:spcBef>
                <a:spcPts val="0"/>
              </a:spcBef>
              <a:spcAft>
                <a:spcPts val="0"/>
              </a:spcAft>
              <a:buClr>
                <a:srgbClr val="212121"/>
              </a:buClr>
              <a:buSzPts val="700"/>
              <a:buNone/>
              <a:defRPr/>
            </a:lvl3pPr>
            <a:lvl4pPr lvl="3" algn="l">
              <a:lnSpc>
                <a:spcPct val="80000"/>
              </a:lnSpc>
              <a:spcBef>
                <a:spcPts val="0"/>
              </a:spcBef>
              <a:spcAft>
                <a:spcPts val="0"/>
              </a:spcAft>
              <a:buClr>
                <a:srgbClr val="212121"/>
              </a:buClr>
              <a:buSzPts val="700"/>
              <a:buNone/>
              <a:defRPr/>
            </a:lvl4pPr>
            <a:lvl5pPr lvl="4" algn="l">
              <a:lnSpc>
                <a:spcPct val="80000"/>
              </a:lnSpc>
              <a:spcBef>
                <a:spcPts val="0"/>
              </a:spcBef>
              <a:spcAft>
                <a:spcPts val="0"/>
              </a:spcAft>
              <a:buClr>
                <a:srgbClr val="212121"/>
              </a:buClr>
              <a:buSzPts val="700"/>
              <a:buNone/>
              <a:defRPr/>
            </a:lvl5pPr>
            <a:lvl6pPr lvl="5" algn="l">
              <a:lnSpc>
                <a:spcPct val="80000"/>
              </a:lnSpc>
              <a:spcBef>
                <a:spcPts val="0"/>
              </a:spcBef>
              <a:spcAft>
                <a:spcPts val="0"/>
              </a:spcAft>
              <a:buClr>
                <a:srgbClr val="212121"/>
              </a:buClr>
              <a:buSzPts val="700"/>
              <a:buNone/>
              <a:defRPr/>
            </a:lvl6pPr>
            <a:lvl7pPr lvl="6" algn="l">
              <a:lnSpc>
                <a:spcPct val="80000"/>
              </a:lnSpc>
              <a:spcBef>
                <a:spcPts val="0"/>
              </a:spcBef>
              <a:spcAft>
                <a:spcPts val="0"/>
              </a:spcAft>
              <a:buClr>
                <a:srgbClr val="212121"/>
              </a:buClr>
              <a:buSzPts val="700"/>
              <a:buNone/>
              <a:defRPr/>
            </a:lvl7pPr>
            <a:lvl8pPr lvl="7" algn="l">
              <a:lnSpc>
                <a:spcPct val="80000"/>
              </a:lnSpc>
              <a:spcBef>
                <a:spcPts val="0"/>
              </a:spcBef>
              <a:spcAft>
                <a:spcPts val="0"/>
              </a:spcAft>
              <a:buClr>
                <a:srgbClr val="212121"/>
              </a:buClr>
              <a:buSzPts val="700"/>
              <a:buNone/>
              <a:defRPr/>
            </a:lvl8pPr>
            <a:lvl9pPr lvl="8" algn="l">
              <a:lnSpc>
                <a:spcPct val="80000"/>
              </a:lnSpc>
              <a:spcBef>
                <a:spcPts val="0"/>
              </a:spcBef>
              <a:spcAft>
                <a:spcPts val="0"/>
              </a:spcAft>
              <a:buClr>
                <a:srgbClr val="212121"/>
              </a:buClr>
              <a:buSzPts val="700"/>
              <a:buNone/>
              <a:defRPr/>
            </a:lvl9pPr>
          </a:lstStyle>
          <a:p/>
        </p:txBody>
      </p:sp>
      <p:sp>
        <p:nvSpPr>
          <p:cNvPr id="830" name="Google Shape;830;g2b78cf624b0_1_1810"/>
          <p:cNvSpPr txBox="1"/>
          <p:nvPr>
            <p:ph idx="1" type="body"/>
          </p:nvPr>
        </p:nvSpPr>
        <p:spPr>
          <a:xfrm>
            <a:off x="480060" y="2153028"/>
            <a:ext cx="3269100" cy="2466600"/>
          </a:xfrm>
          <a:prstGeom prst="rect">
            <a:avLst/>
          </a:prstGeom>
          <a:noFill/>
          <a:ln>
            <a:noFill/>
          </a:ln>
        </p:spPr>
        <p:txBody>
          <a:bodyPr anchorCtr="0" anchor="t" bIns="17150" lIns="34275" spcFirstLastPara="1" rIns="34275" wrap="square" tIns="17150">
            <a:normAutofit/>
          </a:bodyPr>
          <a:lstStyle>
            <a:lvl1pPr indent="-228600" lvl="0" marL="457200" algn="l">
              <a:lnSpc>
                <a:spcPct val="120000"/>
              </a:lnSpc>
              <a:spcBef>
                <a:spcPts val="2000"/>
              </a:spcBef>
              <a:spcAft>
                <a:spcPts val="0"/>
              </a:spcAft>
              <a:buClr>
                <a:srgbClr val="000000"/>
              </a:buClr>
              <a:buSzPts val="1100"/>
              <a:buFont typeface="Noto Sans Symbols"/>
              <a:buNone/>
              <a:defRPr b="0" i="0" sz="1400">
                <a:solidFill>
                  <a:srgbClr val="000000"/>
                </a:solidFill>
                <a:latin typeface="Arial"/>
                <a:ea typeface="Arial"/>
                <a:cs typeface="Arial"/>
                <a:sym typeface="Arial"/>
              </a:defRPr>
            </a:lvl1pPr>
            <a:lvl2pPr indent="-228600" lvl="1" marL="914400" algn="l">
              <a:lnSpc>
                <a:spcPct val="120000"/>
              </a:lnSpc>
              <a:spcBef>
                <a:spcPts val="2000"/>
              </a:spcBef>
              <a:spcAft>
                <a:spcPts val="0"/>
              </a:spcAft>
              <a:buClr>
                <a:schemeClr val="dk1"/>
              </a:buClr>
              <a:buSzPts val="1000"/>
              <a:buFont typeface="Arial"/>
              <a:buNone/>
              <a:defRPr b="1" i="0" sz="1400">
                <a:solidFill>
                  <a:schemeClr val="dk1"/>
                </a:solidFill>
                <a:latin typeface="Arial Black"/>
                <a:ea typeface="Arial Black"/>
                <a:cs typeface="Arial Black"/>
                <a:sym typeface="Arial Black"/>
              </a:defRPr>
            </a:lvl2pPr>
            <a:lvl3pPr indent="-228600" lvl="2" marL="1371600" algn="l">
              <a:lnSpc>
                <a:spcPct val="120000"/>
              </a:lnSpc>
              <a:spcBef>
                <a:spcPts val="2000"/>
              </a:spcBef>
              <a:spcAft>
                <a:spcPts val="0"/>
              </a:spcAft>
              <a:buClr>
                <a:srgbClr val="000000"/>
              </a:buClr>
              <a:buSzPts val="900"/>
              <a:buFont typeface="Arial"/>
              <a:buNone/>
              <a:defRPr b="0" i="0" sz="1200">
                <a:solidFill>
                  <a:srgbClr val="000000"/>
                </a:solidFill>
                <a:latin typeface="Arial"/>
                <a:ea typeface="Arial"/>
                <a:cs typeface="Arial"/>
                <a:sym typeface="Arial"/>
              </a:defRPr>
            </a:lvl3pPr>
            <a:lvl4pPr indent="-317500" lvl="3" marL="1828800" algn="l">
              <a:lnSpc>
                <a:spcPct val="120000"/>
              </a:lnSpc>
              <a:spcBef>
                <a:spcPts val="2000"/>
              </a:spcBef>
              <a:spcAft>
                <a:spcPts val="0"/>
              </a:spcAft>
              <a:buSzPts val="1400"/>
              <a:buChar char="▪"/>
              <a:defRPr b="0" i="0">
                <a:latin typeface="Arial"/>
                <a:ea typeface="Arial"/>
                <a:cs typeface="Arial"/>
                <a:sym typeface="Arial"/>
              </a:defRPr>
            </a:lvl4pPr>
            <a:lvl5pPr indent="-279400" lvl="4" marL="2286000" algn="l">
              <a:lnSpc>
                <a:spcPct val="120000"/>
              </a:lnSpc>
              <a:spcBef>
                <a:spcPts val="2000"/>
              </a:spcBef>
              <a:spcAft>
                <a:spcPts val="0"/>
              </a:spcAft>
              <a:buClr>
                <a:schemeClr val="lt2"/>
              </a:buClr>
              <a:buSzPts val="800"/>
              <a:buFont typeface="Arial"/>
              <a:buChar char="•"/>
              <a:defRPr b="0" i="0">
                <a:latin typeface="Arial"/>
                <a:ea typeface="Arial"/>
                <a:cs typeface="Arial"/>
                <a:sym typeface="Arial"/>
              </a:defRPr>
            </a:lvl5pPr>
            <a:lvl6pPr indent="-260350" lvl="5" marL="2743200" algn="l">
              <a:lnSpc>
                <a:spcPct val="120000"/>
              </a:lnSpc>
              <a:spcBef>
                <a:spcPts val="2000"/>
              </a:spcBef>
              <a:spcAft>
                <a:spcPts val="0"/>
              </a:spcAft>
              <a:buClr>
                <a:srgbClr val="5E5E5E"/>
              </a:buClr>
              <a:buSzPts val="500"/>
              <a:buChar char="•"/>
              <a:defRPr/>
            </a:lvl6pPr>
            <a:lvl7pPr indent="-260350" lvl="6" marL="3200400" algn="l">
              <a:lnSpc>
                <a:spcPct val="120000"/>
              </a:lnSpc>
              <a:spcBef>
                <a:spcPts val="2000"/>
              </a:spcBef>
              <a:spcAft>
                <a:spcPts val="0"/>
              </a:spcAft>
              <a:buClr>
                <a:srgbClr val="5E5E5E"/>
              </a:buClr>
              <a:buSzPts val="500"/>
              <a:buChar char="•"/>
              <a:defRPr/>
            </a:lvl7pPr>
            <a:lvl8pPr indent="-260350" lvl="7" marL="3657600" algn="l">
              <a:lnSpc>
                <a:spcPct val="120000"/>
              </a:lnSpc>
              <a:spcBef>
                <a:spcPts val="2000"/>
              </a:spcBef>
              <a:spcAft>
                <a:spcPts val="0"/>
              </a:spcAft>
              <a:buClr>
                <a:srgbClr val="5E5E5E"/>
              </a:buClr>
              <a:buSzPts val="500"/>
              <a:buChar char="•"/>
              <a:defRPr/>
            </a:lvl8pPr>
            <a:lvl9pPr indent="-260350" lvl="8" marL="4114800" algn="l">
              <a:lnSpc>
                <a:spcPct val="120000"/>
              </a:lnSpc>
              <a:spcBef>
                <a:spcPts val="2000"/>
              </a:spcBef>
              <a:spcAft>
                <a:spcPts val="0"/>
              </a:spcAft>
              <a:buClr>
                <a:srgbClr val="5E5E5E"/>
              </a:buClr>
              <a:buSzPts val="500"/>
              <a:buChar char="•"/>
              <a:defRPr/>
            </a:lvl9pPr>
          </a:lstStyle>
          <a:p/>
        </p:txBody>
      </p:sp>
      <p:sp>
        <p:nvSpPr>
          <p:cNvPr id="831" name="Google Shape;831;g2b78cf624b0_1_1810"/>
          <p:cNvSpPr txBox="1"/>
          <p:nvPr>
            <p:ph idx="3" type="body"/>
          </p:nvPr>
        </p:nvSpPr>
        <p:spPr>
          <a:xfrm>
            <a:off x="480060" y="404071"/>
            <a:ext cx="3269100" cy="282600"/>
          </a:xfrm>
          <a:prstGeom prst="rect">
            <a:avLst/>
          </a:prstGeom>
          <a:noFill/>
          <a:ln>
            <a:noFill/>
          </a:ln>
        </p:spPr>
        <p:txBody>
          <a:bodyPr anchorCtr="0" anchor="t" bIns="17150" lIns="34275" spcFirstLastPara="1" rIns="34275" wrap="square" tIns="17150">
            <a:normAutofit/>
          </a:bodyPr>
          <a:lstStyle>
            <a:lvl1pPr indent="-228600" lvl="0" marL="457200" algn="l">
              <a:lnSpc>
                <a:spcPct val="120000"/>
              </a:lnSpc>
              <a:spcBef>
                <a:spcPts val="0"/>
              </a:spcBef>
              <a:spcAft>
                <a:spcPts val="0"/>
              </a:spcAft>
              <a:buClr>
                <a:srgbClr val="E95C08"/>
              </a:buClr>
              <a:buSzPts val="800"/>
              <a:buFont typeface="Arial"/>
              <a:buNone/>
              <a:defRPr b="1" i="0" sz="900">
                <a:solidFill>
                  <a:srgbClr val="E95C08"/>
                </a:solidFill>
                <a:latin typeface="Arial"/>
                <a:ea typeface="Arial"/>
                <a:cs typeface="Arial"/>
                <a:sym typeface="Arial"/>
              </a:defRPr>
            </a:lvl1pPr>
            <a:lvl2pPr indent="-279400" lvl="1" marL="914400" algn="l">
              <a:lnSpc>
                <a:spcPct val="120000"/>
              </a:lnSpc>
              <a:spcBef>
                <a:spcPts val="2000"/>
              </a:spcBef>
              <a:spcAft>
                <a:spcPts val="0"/>
              </a:spcAft>
              <a:buClr>
                <a:schemeClr val="lt2"/>
              </a:buClr>
              <a:buSzPts val="800"/>
              <a:buFont typeface="Arial"/>
              <a:buChar char="-"/>
              <a:defRPr b="0" i="0">
                <a:latin typeface="Arial"/>
                <a:ea typeface="Arial"/>
                <a:cs typeface="Arial"/>
                <a:sym typeface="Arial"/>
              </a:defRPr>
            </a:lvl2pPr>
            <a:lvl3pPr indent="-228600" lvl="2" marL="1371600" algn="l">
              <a:lnSpc>
                <a:spcPct val="120000"/>
              </a:lnSpc>
              <a:spcBef>
                <a:spcPts val="2000"/>
              </a:spcBef>
              <a:spcAft>
                <a:spcPts val="0"/>
              </a:spcAft>
              <a:buClr>
                <a:schemeClr val="lt2"/>
              </a:buClr>
              <a:buSzPts val="800"/>
              <a:buFont typeface="Arial"/>
              <a:buNone/>
              <a:defRPr b="0" i="0">
                <a:latin typeface="Arial"/>
                <a:ea typeface="Arial"/>
                <a:cs typeface="Arial"/>
                <a:sym typeface="Arial"/>
              </a:defRPr>
            </a:lvl3pPr>
            <a:lvl4pPr indent="-317500" lvl="3" marL="1828800" algn="l">
              <a:lnSpc>
                <a:spcPct val="120000"/>
              </a:lnSpc>
              <a:spcBef>
                <a:spcPts val="2000"/>
              </a:spcBef>
              <a:spcAft>
                <a:spcPts val="0"/>
              </a:spcAft>
              <a:buSzPts val="1400"/>
              <a:buFont typeface="Arial"/>
              <a:buChar char="-"/>
              <a:defRPr b="0" i="0">
                <a:latin typeface="Arial"/>
                <a:ea typeface="Arial"/>
                <a:cs typeface="Arial"/>
                <a:sym typeface="Arial"/>
              </a:defRPr>
            </a:lvl4pPr>
            <a:lvl5pPr indent="-279400" lvl="4" marL="2286000" algn="l">
              <a:lnSpc>
                <a:spcPct val="120000"/>
              </a:lnSpc>
              <a:spcBef>
                <a:spcPts val="2000"/>
              </a:spcBef>
              <a:spcAft>
                <a:spcPts val="0"/>
              </a:spcAft>
              <a:buClr>
                <a:schemeClr val="lt2"/>
              </a:buClr>
              <a:buSzPts val="800"/>
              <a:buFont typeface="Arial"/>
              <a:buChar char="•"/>
              <a:defRPr b="0" i="0">
                <a:latin typeface="Arial"/>
                <a:ea typeface="Arial"/>
                <a:cs typeface="Arial"/>
                <a:sym typeface="Arial"/>
              </a:defRPr>
            </a:lvl5pPr>
            <a:lvl6pPr indent="-260350" lvl="5" marL="2743200" algn="l">
              <a:lnSpc>
                <a:spcPct val="120000"/>
              </a:lnSpc>
              <a:spcBef>
                <a:spcPts val="2000"/>
              </a:spcBef>
              <a:spcAft>
                <a:spcPts val="0"/>
              </a:spcAft>
              <a:buClr>
                <a:srgbClr val="5E5E5E"/>
              </a:buClr>
              <a:buSzPts val="500"/>
              <a:buChar char="•"/>
              <a:defRPr/>
            </a:lvl6pPr>
            <a:lvl7pPr indent="-260350" lvl="6" marL="3200400" algn="l">
              <a:lnSpc>
                <a:spcPct val="120000"/>
              </a:lnSpc>
              <a:spcBef>
                <a:spcPts val="2000"/>
              </a:spcBef>
              <a:spcAft>
                <a:spcPts val="0"/>
              </a:spcAft>
              <a:buClr>
                <a:srgbClr val="5E5E5E"/>
              </a:buClr>
              <a:buSzPts val="500"/>
              <a:buChar char="•"/>
              <a:defRPr/>
            </a:lvl7pPr>
            <a:lvl8pPr indent="-260350" lvl="7" marL="3657600" algn="l">
              <a:lnSpc>
                <a:spcPct val="120000"/>
              </a:lnSpc>
              <a:spcBef>
                <a:spcPts val="2000"/>
              </a:spcBef>
              <a:spcAft>
                <a:spcPts val="0"/>
              </a:spcAft>
              <a:buClr>
                <a:srgbClr val="5E5E5E"/>
              </a:buClr>
              <a:buSzPts val="500"/>
              <a:buChar char="•"/>
              <a:defRPr/>
            </a:lvl8pPr>
            <a:lvl9pPr indent="-260350" lvl="8" marL="4114800" algn="l">
              <a:lnSpc>
                <a:spcPct val="120000"/>
              </a:lnSpc>
              <a:spcBef>
                <a:spcPts val="2000"/>
              </a:spcBef>
              <a:spcAft>
                <a:spcPts val="0"/>
              </a:spcAft>
              <a:buClr>
                <a:srgbClr val="5E5E5E"/>
              </a:buClr>
              <a:buSzPts val="5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 title and description">
    <p:spTree>
      <p:nvGrpSpPr>
        <p:cNvPr id="832" name="Shape 832"/>
        <p:cNvGrpSpPr/>
        <p:nvPr/>
      </p:nvGrpSpPr>
      <p:grpSpPr>
        <a:xfrm>
          <a:off x="0" y="0"/>
          <a:ext cx="0" cy="0"/>
          <a:chOff x="0" y="0"/>
          <a:chExt cx="0" cy="0"/>
        </a:xfrm>
      </p:grpSpPr>
      <p:sp>
        <p:nvSpPr>
          <p:cNvPr id="833" name="Google Shape;833;g2b78cf624b0_1_181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4" name="Google Shape;834;g2b78cf624b0_1_1818"/>
          <p:cNvSpPr txBox="1"/>
          <p:nvPr>
            <p:ph type="title"/>
          </p:nvPr>
        </p:nvSpPr>
        <p:spPr>
          <a:xfrm>
            <a:off x="265500" y="1233175"/>
            <a:ext cx="4045200" cy="1482300"/>
          </a:xfrm>
          <a:prstGeom prst="rect">
            <a:avLst/>
          </a:prstGeom>
          <a:noFill/>
          <a:ln>
            <a:noFill/>
          </a:ln>
        </p:spPr>
        <p:txBody>
          <a:bodyPr anchorCtr="0" anchor="b" bIns="68575" lIns="68575" spcFirstLastPara="1" rIns="68575" wrap="square" tIns="68575">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p:txBody>
      </p:sp>
      <p:sp>
        <p:nvSpPr>
          <p:cNvPr id="835" name="Google Shape;835;g2b78cf624b0_1_1818"/>
          <p:cNvSpPr txBox="1"/>
          <p:nvPr>
            <p:ph idx="1" type="subTitle"/>
          </p:nvPr>
        </p:nvSpPr>
        <p:spPr>
          <a:xfrm>
            <a:off x="265500" y="2803075"/>
            <a:ext cx="4045200" cy="1235100"/>
          </a:xfrm>
          <a:prstGeom prst="rect">
            <a:avLst/>
          </a:prstGeom>
          <a:noFill/>
          <a:ln>
            <a:noFill/>
          </a:ln>
        </p:spPr>
        <p:txBody>
          <a:bodyPr anchorCtr="0" anchor="t" bIns="68575" lIns="68575" spcFirstLastPara="1" rIns="68575" wrap="square" tIns="68575">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p:txBody>
      </p:sp>
      <p:sp>
        <p:nvSpPr>
          <p:cNvPr id="836" name="Google Shape;836;g2b78cf624b0_1_1818"/>
          <p:cNvSpPr txBox="1"/>
          <p:nvPr>
            <p:ph idx="2" type="body"/>
          </p:nvPr>
        </p:nvSpPr>
        <p:spPr>
          <a:xfrm>
            <a:off x="4939500" y="724075"/>
            <a:ext cx="3837000" cy="3695100"/>
          </a:xfrm>
          <a:prstGeom prst="rect">
            <a:avLst/>
          </a:prstGeom>
          <a:noFill/>
          <a:ln>
            <a:noFill/>
          </a:ln>
        </p:spPr>
        <p:txBody>
          <a:bodyPr anchorCtr="0" anchor="ctr" bIns="68575" lIns="68575" spcFirstLastPara="1" rIns="68575" wrap="square" tIns="68575">
            <a:normAutofit/>
          </a:bodyPr>
          <a:lstStyle>
            <a:lvl1pPr indent="-317500" lvl="0" marL="457200" algn="l">
              <a:lnSpc>
                <a:spcPct val="115000"/>
              </a:lnSpc>
              <a:spcBef>
                <a:spcPts val="0"/>
              </a:spcBef>
              <a:spcAft>
                <a:spcPts val="0"/>
              </a:spcAft>
              <a:buSzPts val="14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837" name="Google Shape;837;g2b78cf624b0_1_1818"/>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838" name="Shape 838"/>
        <p:cNvGrpSpPr/>
        <p:nvPr/>
      </p:nvGrpSpPr>
      <p:grpSpPr>
        <a:xfrm>
          <a:off x="0" y="0"/>
          <a:ext cx="0" cy="0"/>
          <a:chOff x="0" y="0"/>
          <a:chExt cx="0" cy="0"/>
        </a:xfrm>
      </p:grpSpPr>
      <p:sp>
        <p:nvSpPr>
          <p:cNvPr id="839" name="Google Shape;839;g2b78cf624b0_1_1824"/>
          <p:cNvSpPr txBox="1"/>
          <p:nvPr>
            <p:ph type="title"/>
          </p:nvPr>
        </p:nvSpPr>
        <p:spPr>
          <a:xfrm>
            <a:off x="374073" y="214955"/>
            <a:ext cx="8354400" cy="59400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447A8E"/>
              </a:buClr>
              <a:buSzPts val="3000"/>
              <a:buFont typeface="Libre Franklin Medium"/>
              <a:buNone/>
              <a:defRPr b="1" sz="3000">
                <a:solidFill>
                  <a:srgbClr val="447A8E"/>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840" name="Google Shape;840;g2b78cf624b0_1_1824"/>
          <p:cNvSpPr txBox="1"/>
          <p:nvPr>
            <p:ph idx="1" type="body"/>
          </p:nvPr>
        </p:nvSpPr>
        <p:spPr>
          <a:xfrm>
            <a:off x="374073" y="1384300"/>
            <a:ext cx="8354400" cy="3017400"/>
          </a:xfrm>
          <a:prstGeom prst="rect">
            <a:avLst/>
          </a:prstGeom>
          <a:noFill/>
          <a:ln>
            <a:noFill/>
          </a:ln>
        </p:spPr>
        <p:txBody>
          <a:bodyPr anchorCtr="0" anchor="t" bIns="34275" lIns="0" spcFirstLastPara="1" rIns="0" wrap="square" tIns="34275">
            <a:normAutofit/>
          </a:bodyPr>
          <a:lstStyle>
            <a:lvl1pPr indent="-228600" lvl="0" marL="457200" algn="l">
              <a:lnSpc>
                <a:spcPct val="90000"/>
              </a:lnSpc>
              <a:spcBef>
                <a:spcPts val="900"/>
              </a:spcBef>
              <a:spcAft>
                <a:spcPts val="0"/>
              </a:spcAft>
              <a:buClr>
                <a:srgbClr val="3F3F3F"/>
              </a:buClr>
              <a:buSzPts val="1500"/>
              <a:buFont typeface="Libre Franklin Medium"/>
              <a:buNone/>
              <a:defRPr b="1" i="0">
                <a:latin typeface="Libre Franklin Medium"/>
                <a:ea typeface="Libre Franklin Medium"/>
                <a:cs typeface="Libre Franklin Medium"/>
                <a:sym typeface="Libre Franklin Medium"/>
              </a:defRPr>
            </a:lvl1pPr>
            <a:lvl2pPr indent="-317500" lvl="1" marL="914400" algn="l">
              <a:lnSpc>
                <a:spcPct val="90000"/>
              </a:lnSpc>
              <a:spcBef>
                <a:spcPts val="200"/>
              </a:spcBef>
              <a:spcAft>
                <a:spcPts val="0"/>
              </a:spcAft>
              <a:buClr>
                <a:schemeClr val="dk2"/>
              </a:buClr>
              <a:buSzPts val="1400"/>
              <a:buFont typeface="Noto Sans Symbols"/>
              <a:buChar char="▪"/>
              <a:defRPr>
                <a:latin typeface="Libre Franklin"/>
                <a:ea typeface="Libre Franklin"/>
                <a:cs typeface="Libre Franklin"/>
                <a:sym typeface="Libre Franklin"/>
              </a:defRPr>
            </a:lvl2pPr>
            <a:lvl3pPr indent="-228600" lvl="2" marL="1371600" algn="l">
              <a:lnSpc>
                <a:spcPct val="90000"/>
              </a:lnSpc>
              <a:spcBef>
                <a:spcPts val="300"/>
              </a:spcBef>
              <a:spcAft>
                <a:spcPts val="0"/>
              </a:spcAft>
              <a:buClr>
                <a:srgbClr val="3F3F3F"/>
              </a:buClr>
              <a:buSzPts val="1100"/>
              <a:buFont typeface="Libre Franklin"/>
              <a:buNone/>
              <a:defRPr>
                <a:latin typeface="Libre Franklin"/>
                <a:ea typeface="Libre Franklin"/>
                <a:cs typeface="Libre Franklin"/>
                <a:sym typeface="Libre Franklin"/>
              </a:defRPr>
            </a:lvl3pPr>
            <a:lvl4pPr indent="-228600" lvl="3" marL="1828800" algn="l">
              <a:lnSpc>
                <a:spcPct val="90000"/>
              </a:lnSpc>
              <a:spcBef>
                <a:spcPts val="300"/>
              </a:spcBef>
              <a:spcAft>
                <a:spcPts val="0"/>
              </a:spcAft>
              <a:buClr>
                <a:srgbClr val="3F3F3F"/>
              </a:buClr>
              <a:buSzPts val="1100"/>
              <a:buFont typeface="Libre Franklin"/>
              <a:buNone/>
              <a:defRPr>
                <a:latin typeface="Libre Franklin"/>
                <a:ea typeface="Libre Franklin"/>
                <a:cs typeface="Libre Franklin"/>
                <a:sym typeface="Libre Franklin"/>
              </a:defRPr>
            </a:lvl4pPr>
            <a:lvl5pPr indent="-228600" lvl="4" marL="2286000" algn="l">
              <a:lnSpc>
                <a:spcPct val="90000"/>
              </a:lnSpc>
              <a:spcBef>
                <a:spcPts val="300"/>
              </a:spcBef>
              <a:spcAft>
                <a:spcPts val="0"/>
              </a:spcAft>
              <a:buClr>
                <a:srgbClr val="3F3F3F"/>
              </a:buClr>
              <a:buSzPts val="1100"/>
              <a:buFont typeface="Libre Franklin"/>
              <a:buNone/>
              <a:defRPr>
                <a:latin typeface="Libre Franklin"/>
                <a:ea typeface="Libre Franklin"/>
                <a:cs typeface="Libre Franklin"/>
                <a:sym typeface="Libre Franklin"/>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841" name="Google Shape;841;g2b78cf624b0_1_1824"/>
          <p:cNvSpPr txBox="1"/>
          <p:nvPr>
            <p:ph idx="12" type="sldNum"/>
          </p:nvPr>
        </p:nvSpPr>
        <p:spPr>
          <a:xfrm>
            <a:off x="7744344" y="4844840"/>
            <a:ext cx="9840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3F3F3F"/>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cxnSp>
        <p:nvCxnSpPr>
          <p:cNvPr id="842" name="Google Shape;842;g2b78cf624b0_1_1824"/>
          <p:cNvCxnSpPr/>
          <p:nvPr/>
        </p:nvCxnSpPr>
        <p:spPr>
          <a:xfrm>
            <a:off x="472044" y="898607"/>
            <a:ext cx="8256300" cy="0"/>
          </a:xfrm>
          <a:prstGeom prst="straightConnector1">
            <a:avLst/>
          </a:prstGeom>
          <a:noFill/>
          <a:ln cap="flat" cmpd="sng" w="12700">
            <a:solidFill>
              <a:srgbClr val="7F7F7F"/>
            </a:solidFill>
            <a:prstDash val="solid"/>
            <a:round/>
            <a:headEnd len="sm" w="sm" type="none"/>
            <a:tailEnd len="sm" w="sm" type="none"/>
          </a:ln>
        </p:spPr>
      </p:cxnSp>
      <p:pic>
        <p:nvPicPr>
          <p:cNvPr descr="A picture containing text, clock&#10;&#10;Description automatically generated" id="843" name="Google Shape;843;g2b78cf624b0_1_1824"/>
          <p:cNvPicPr preferRelativeResize="0"/>
          <p:nvPr/>
        </p:nvPicPr>
        <p:blipFill rotWithShape="1">
          <a:blip r:embed="rId2">
            <a:alphaModFix/>
          </a:blip>
          <a:srcRect b="0" l="0" r="0" t="0"/>
          <a:stretch/>
        </p:blipFill>
        <p:spPr>
          <a:xfrm>
            <a:off x="450881" y="4755698"/>
            <a:ext cx="1400452" cy="33034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theme" Target="../theme/theme5.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theme" Target="../theme/theme6.xml"/><Relationship Id="rId16" Type="http://schemas.openxmlformats.org/officeDocument/2006/relationships/slideLayout" Target="../slideLayouts/slideLayout54.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theme" Target="../theme/theme4.xml"/><Relationship Id="rId16" Type="http://schemas.openxmlformats.org/officeDocument/2006/relationships/slideLayout" Target="../slideLayouts/slideLayout70.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90.xml"/><Relationship Id="rId11" Type="http://schemas.openxmlformats.org/officeDocument/2006/relationships/slideLayout" Target="../slideLayouts/slideLayout81.xml"/><Relationship Id="rId22" Type="http://schemas.openxmlformats.org/officeDocument/2006/relationships/slideLayout" Target="../slideLayouts/slideLayout92.xml"/><Relationship Id="rId10" Type="http://schemas.openxmlformats.org/officeDocument/2006/relationships/slideLayout" Target="../slideLayouts/slideLayout80.xml"/><Relationship Id="rId21" Type="http://schemas.openxmlformats.org/officeDocument/2006/relationships/slideLayout" Target="../slideLayouts/slideLayout91.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23" Type="http://schemas.openxmlformats.org/officeDocument/2006/relationships/theme" Target="../theme/theme3.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5" Type="http://schemas.openxmlformats.org/officeDocument/2006/relationships/slideLayout" Target="../slideLayouts/slideLayout85.xml"/><Relationship Id="rId14" Type="http://schemas.openxmlformats.org/officeDocument/2006/relationships/slideLayout" Target="../slideLayouts/slideLayout84.xml"/><Relationship Id="rId17" Type="http://schemas.openxmlformats.org/officeDocument/2006/relationships/slideLayout" Target="../slideLayouts/slideLayout87.xml"/><Relationship Id="rId16" Type="http://schemas.openxmlformats.org/officeDocument/2006/relationships/slideLayout" Target="../slideLayouts/slideLayout86.xml"/><Relationship Id="rId5" Type="http://schemas.openxmlformats.org/officeDocument/2006/relationships/slideLayout" Target="../slideLayouts/slideLayout75.xml"/><Relationship Id="rId19" Type="http://schemas.openxmlformats.org/officeDocument/2006/relationships/slideLayout" Target="../slideLayouts/slideLayout89.xml"/><Relationship Id="rId6" Type="http://schemas.openxmlformats.org/officeDocument/2006/relationships/slideLayout" Target="../slideLayouts/slideLayout76.xml"/><Relationship Id="rId18" Type="http://schemas.openxmlformats.org/officeDocument/2006/relationships/slideLayout" Target="../slideLayouts/slideLayout88.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79BD7"/>
              </a:buClr>
              <a:buSzPts val="2800"/>
              <a:buFont typeface="Montserrat SemiBold"/>
              <a:buNone/>
              <a:defRPr b="1" i="0" sz="2800" u="none" cap="none" strike="noStrike">
                <a:solidFill>
                  <a:srgbClr val="079BD7"/>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Montserrat"/>
              <a:buChar char="●"/>
              <a:defRPr b="0" i="0" sz="1300" u="none" cap="none" strike="noStrike">
                <a:solidFill>
                  <a:schemeClr val="accent1"/>
                </a:solidFill>
                <a:latin typeface="Montserrat"/>
                <a:ea typeface="Montserrat"/>
                <a:cs typeface="Montserrat"/>
                <a:sym typeface="Montserrat"/>
              </a:defRPr>
            </a:lvl1pPr>
            <a:lvl2pPr indent="-298450" lvl="1" marL="914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2pPr>
            <a:lvl3pPr indent="-298450" lvl="2" marL="1371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3pPr>
            <a:lvl4pPr indent="-298450" lvl="3" marL="18288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4pPr>
            <a:lvl5pPr indent="-298450" lvl="4" marL="22860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5pPr>
            <a:lvl6pPr indent="-298450" lvl="5" marL="27432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6pPr>
            <a:lvl7pPr indent="-298450" lvl="6" marL="3200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7pPr>
            <a:lvl8pPr indent="-298450" lvl="7" marL="3657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8pPr>
            <a:lvl9pPr indent="-298450" lvl="8" marL="4114800" marR="0" rtl="0" algn="l">
              <a:lnSpc>
                <a:spcPct val="115000"/>
              </a:lnSpc>
              <a:spcBef>
                <a:spcPts val="1600"/>
              </a:spcBef>
              <a:spcAft>
                <a:spcPts val="160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9pPr>
          </a:lstStyle>
          <a:p/>
        </p:txBody>
      </p:sp>
      <p:sp>
        <p:nvSpPr>
          <p:cNvPr id="8" name="Google Shape;8;p1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210" name="Shape 210"/>
        <p:cNvGrpSpPr/>
        <p:nvPr/>
      </p:nvGrpSpPr>
      <p:grpSpPr>
        <a:xfrm>
          <a:off x="0" y="0"/>
          <a:ext cx="0" cy="0"/>
          <a:chOff x="0" y="0"/>
          <a:chExt cx="0" cy="0"/>
        </a:xfrm>
      </p:grpSpPr>
      <p:sp>
        <p:nvSpPr>
          <p:cNvPr id="211" name="Google Shape;211;g26086a390f4_1_5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79BD7"/>
              </a:buClr>
              <a:buSzPts val="2800"/>
              <a:buFont typeface="Montserrat SemiBold"/>
              <a:buNone/>
              <a:defRPr b="1" i="0" sz="2800" u="none" cap="none" strike="noStrike">
                <a:solidFill>
                  <a:srgbClr val="079BD7"/>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212" name="Google Shape;212;g26086a390f4_1_5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Montserrat"/>
              <a:buChar char="●"/>
              <a:defRPr b="0" i="0" sz="1300" u="none" cap="none" strike="noStrike">
                <a:solidFill>
                  <a:schemeClr val="accent1"/>
                </a:solidFill>
                <a:latin typeface="Montserrat"/>
                <a:ea typeface="Montserrat"/>
                <a:cs typeface="Montserrat"/>
                <a:sym typeface="Montserrat"/>
              </a:defRPr>
            </a:lvl1pPr>
            <a:lvl2pPr indent="-298450" lvl="1" marL="914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2pPr>
            <a:lvl3pPr indent="-298450" lvl="2" marL="1371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3pPr>
            <a:lvl4pPr indent="-298450" lvl="3" marL="18288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4pPr>
            <a:lvl5pPr indent="-298450" lvl="4" marL="22860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5pPr>
            <a:lvl6pPr indent="-298450" lvl="5" marL="27432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6pPr>
            <a:lvl7pPr indent="-298450" lvl="6" marL="3200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7pPr>
            <a:lvl8pPr indent="-298450" lvl="7" marL="3657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8pPr>
            <a:lvl9pPr indent="-298450" lvl="8" marL="4114800" marR="0" rtl="0" algn="l">
              <a:lnSpc>
                <a:spcPct val="115000"/>
              </a:lnSpc>
              <a:spcBef>
                <a:spcPts val="1600"/>
              </a:spcBef>
              <a:spcAft>
                <a:spcPts val="160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9pPr>
          </a:lstStyle>
          <a:p/>
        </p:txBody>
      </p:sp>
      <p:sp>
        <p:nvSpPr>
          <p:cNvPr id="213" name="Google Shape;213;g26086a390f4_1_55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386" name="Shape 386"/>
        <p:cNvGrpSpPr/>
        <p:nvPr/>
      </p:nvGrpSpPr>
      <p:grpSpPr>
        <a:xfrm>
          <a:off x="0" y="0"/>
          <a:ext cx="0" cy="0"/>
          <a:chOff x="0" y="0"/>
          <a:chExt cx="0" cy="0"/>
        </a:xfrm>
      </p:grpSpPr>
      <p:sp>
        <p:nvSpPr>
          <p:cNvPr id="387" name="Google Shape;387;g15f8eed6f91_3_6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79BD7"/>
              </a:buClr>
              <a:buSzPts val="2800"/>
              <a:buFont typeface="Montserrat SemiBold"/>
              <a:buNone/>
              <a:defRPr b="1" i="0" sz="2800" u="none" cap="none" strike="noStrike">
                <a:solidFill>
                  <a:srgbClr val="079BD7"/>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388" name="Google Shape;388;g15f8eed6f91_3_6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Montserrat"/>
              <a:buChar char="●"/>
              <a:defRPr b="0" i="0" sz="1300" u="none" cap="none" strike="noStrike">
                <a:solidFill>
                  <a:schemeClr val="accent1"/>
                </a:solidFill>
                <a:latin typeface="Montserrat"/>
                <a:ea typeface="Montserrat"/>
                <a:cs typeface="Montserrat"/>
                <a:sym typeface="Montserrat"/>
              </a:defRPr>
            </a:lvl1pPr>
            <a:lvl2pPr indent="-298450" lvl="1" marL="914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2pPr>
            <a:lvl3pPr indent="-298450" lvl="2" marL="1371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3pPr>
            <a:lvl4pPr indent="-298450" lvl="3" marL="18288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4pPr>
            <a:lvl5pPr indent="-298450" lvl="4" marL="22860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5pPr>
            <a:lvl6pPr indent="-298450" lvl="5" marL="27432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6pPr>
            <a:lvl7pPr indent="-298450" lvl="6" marL="3200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7pPr>
            <a:lvl8pPr indent="-298450" lvl="7" marL="3657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8pPr>
            <a:lvl9pPr indent="-298450" lvl="8" marL="4114800" marR="0" rtl="0" algn="l">
              <a:lnSpc>
                <a:spcPct val="115000"/>
              </a:lnSpc>
              <a:spcBef>
                <a:spcPts val="1600"/>
              </a:spcBef>
              <a:spcAft>
                <a:spcPts val="160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9pPr>
          </a:lstStyle>
          <a:p/>
        </p:txBody>
      </p:sp>
      <p:sp>
        <p:nvSpPr>
          <p:cNvPr id="389" name="Google Shape;389;g15f8eed6f91_3_62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62" name="Shape 562"/>
        <p:cNvGrpSpPr/>
        <p:nvPr/>
      </p:nvGrpSpPr>
      <p:grpSpPr>
        <a:xfrm>
          <a:off x="0" y="0"/>
          <a:ext cx="0" cy="0"/>
          <a:chOff x="0" y="0"/>
          <a:chExt cx="0" cy="0"/>
        </a:xfrm>
      </p:grpSpPr>
      <p:sp>
        <p:nvSpPr>
          <p:cNvPr id="563" name="Google Shape;563;g2b78cf624b0_1_15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79BD7"/>
              </a:buClr>
              <a:buSzPts val="2800"/>
              <a:buFont typeface="Montserrat SemiBold"/>
              <a:buNone/>
              <a:defRPr b="0" i="0" sz="2800" u="none" cap="none" strike="noStrike">
                <a:solidFill>
                  <a:srgbClr val="079BD7"/>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564" name="Google Shape;564;g2b78cf624b0_1_15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Montserrat"/>
              <a:buChar char="●"/>
              <a:defRPr b="0" i="0" sz="1300" u="none" cap="none" strike="noStrike">
                <a:solidFill>
                  <a:schemeClr val="accent1"/>
                </a:solidFill>
                <a:latin typeface="Montserrat"/>
                <a:ea typeface="Montserrat"/>
                <a:cs typeface="Montserrat"/>
                <a:sym typeface="Montserrat"/>
              </a:defRPr>
            </a:lvl1pPr>
            <a:lvl2pPr indent="-298450" lvl="1" marL="914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2pPr>
            <a:lvl3pPr indent="-298450" lvl="2" marL="1371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3pPr>
            <a:lvl4pPr indent="-298450" lvl="3" marL="18288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4pPr>
            <a:lvl5pPr indent="-298450" lvl="4" marL="22860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5pPr>
            <a:lvl6pPr indent="-298450" lvl="5" marL="27432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6pPr>
            <a:lvl7pPr indent="-298450" lvl="6" marL="32004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7pPr>
            <a:lvl8pPr indent="-298450" lvl="7" marL="3657600" marR="0" rtl="0" algn="l">
              <a:lnSpc>
                <a:spcPct val="115000"/>
              </a:lnSpc>
              <a:spcBef>
                <a:spcPts val="1600"/>
              </a:spcBef>
              <a:spcAft>
                <a:spcPts val="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8pPr>
            <a:lvl9pPr indent="-298450" lvl="8" marL="4114800" marR="0" rtl="0" algn="l">
              <a:lnSpc>
                <a:spcPct val="115000"/>
              </a:lnSpc>
              <a:spcBef>
                <a:spcPts val="1600"/>
              </a:spcBef>
              <a:spcAft>
                <a:spcPts val="1600"/>
              </a:spcAft>
              <a:buClr>
                <a:schemeClr val="accent1"/>
              </a:buClr>
              <a:buSzPts val="1100"/>
              <a:buFont typeface="Montserrat"/>
              <a:buChar char="■"/>
              <a:defRPr b="0" i="0" sz="1100" u="none" cap="none" strike="noStrike">
                <a:solidFill>
                  <a:schemeClr val="accent1"/>
                </a:solidFill>
                <a:latin typeface="Montserrat"/>
                <a:ea typeface="Montserrat"/>
                <a:cs typeface="Montserrat"/>
                <a:sym typeface="Montserrat"/>
              </a:defRPr>
            </a:lvl9pPr>
          </a:lstStyle>
          <a:p/>
        </p:txBody>
      </p:sp>
      <p:sp>
        <p:nvSpPr>
          <p:cNvPr id="565" name="Google Shape;565;g2b78cf624b0_1_154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rgbClr val="93C47D"/>
        </a:solidFill>
      </p:bgPr>
    </p:bg>
    <p:spTree>
      <p:nvGrpSpPr>
        <p:cNvPr id="738" name="Shape 738"/>
        <p:cNvGrpSpPr/>
        <p:nvPr/>
      </p:nvGrpSpPr>
      <p:grpSpPr>
        <a:xfrm>
          <a:off x="0" y="0"/>
          <a:ext cx="0" cy="0"/>
          <a:chOff x="0" y="0"/>
          <a:chExt cx="0" cy="0"/>
        </a:xfrm>
      </p:grpSpPr>
      <p:sp>
        <p:nvSpPr>
          <p:cNvPr id="739" name="Google Shape;739;g2b78cf624b0_1_1724"/>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lvl="1"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2pPr>
            <a:lvl3pPr lvl="2"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3pPr>
            <a:lvl4pPr lvl="3"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4pPr>
            <a:lvl5pPr lvl="4"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5pPr>
            <a:lvl6pPr lvl="5"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6pPr>
            <a:lvl7pPr lvl="6"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7pPr>
            <a:lvl8pPr lvl="7"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8pPr>
            <a:lvl9pPr lvl="8"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9pPr>
          </a:lstStyle>
          <a:p/>
        </p:txBody>
      </p:sp>
      <p:sp>
        <p:nvSpPr>
          <p:cNvPr id="740" name="Google Shape;740;g2b78cf624b0_1_1724"/>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Open Sans"/>
              <a:buChar char="●"/>
              <a:defRPr b="0" i="0" sz="1800" u="none" cap="none" strike="noStrike">
                <a:solidFill>
                  <a:schemeClr val="dk1"/>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9pPr>
          </a:lstStyle>
          <a:p/>
        </p:txBody>
      </p:sp>
      <p:sp>
        <p:nvSpPr>
          <p:cNvPr id="741" name="Google Shape;741;g2b78cf624b0_1_17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teenvogue.com/story/earth-day-magic-how-to-use-magic-to-celebrate-the-earth?utm_source=yahoo&amp;utm_medium=syndication&amp;mbid=synd_yahoo_rs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jpg"/><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jpg"/><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jpg"/><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49.jp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3.xml"/><Relationship Id="rId3" Type="http://schemas.openxmlformats.org/officeDocument/2006/relationships/image" Target="../media/image56.jpg"/><Relationship Id="rId4" Type="http://schemas.openxmlformats.org/officeDocument/2006/relationships/hyperlink" Target="https://www.lavote.gov/apps/precinctsmaps" TargetMode="External"/><Relationship Id="rId5" Type="http://schemas.openxmlformats.org/officeDocument/2006/relationships/hyperlink" Target="https://www.lavote.gov/vrstatu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4.xml"/><Relationship Id="rId3" Type="http://schemas.openxmlformats.org/officeDocument/2006/relationships/image" Target="../media/image56.jpg"/><Relationship Id="rId4" Type="http://schemas.openxmlformats.org/officeDocument/2006/relationships/hyperlink" Target="https://voterstatus.sos.ca.gov/"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5.xml"/><Relationship Id="rId3" Type="http://schemas.openxmlformats.org/officeDocument/2006/relationships/image" Target="../media/image56.jpg"/><Relationship Id="rId4" Type="http://schemas.openxmlformats.org/officeDocument/2006/relationships/hyperlink" Target="https://www.lavote.gov/apps/precinctsmap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6.xml"/><Relationship Id="rId3" Type="http://schemas.openxmlformats.org/officeDocument/2006/relationships/image" Target="../media/image56.jpg"/><Relationship Id="rId4" Type="http://schemas.openxmlformats.org/officeDocument/2006/relationships/hyperlink" Target="https://www.lavote.gov/apps/precinctsmap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1" Type="http://schemas.openxmlformats.org/officeDocument/2006/relationships/hyperlink" Target="https://www.facebook.com/BestStartSouthElMonteElMonte" TargetMode="External"/><Relationship Id="rId10" Type="http://schemas.openxmlformats.org/officeDocument/2006/relationships/hyperlink" Target="https://www.facebook.com/BestStartSouthElMonteElMonte" TargetMode="External"/><Relationship Id="rId13" Type="http://schemas.openxmlformats.org/officeDocument/2006/relationships/hyperlink" Target="https://www.facebook.com/BestStartSoutheastLA" TargetMode="External"/><Relationship Id="rId12" Type="http://schemas.openxmlformats.org/officeDocument/2006/relationships/hyperlink" Target="https://www.facebook.com/BestStartSoutheastLA" TargetMode="External"/><Relationship Id="rId1" Type="http://schemas.openxmlformats.org/officeDocument/2006/relationships/slideLayout" Target="../slideLayouts/slideLayout41.xml"/><Relationship Id="rId2" Type="http://schemas.openxmlformats.org/officeDocument/2006/relationships/notesSlide" Target="../notesSlides/notesSlide50.xml"/><Relationship Id="rId3" Type="http://schemas.openxmlformats.org/officeDocument/2006/relationships/hyperlink" Target="https://www.facebook.com/BestStartRegion1" TargetMode="External"/><Relationship Id="rId4" Type="http://schemas.openxmlformats.org/officeDocument/2006/relationships/hyperlink" Target="https://www.facebook.com/BestStartRegion1" TargetMode="External"/><Relationship Id="rId9" Type="http://schemas.openxmlformats.org/officeDocument/2006/relationships/hyperlink" Target="https://www.facebook.com/BestStartMetroLA" TargetMode="External"/><Relationship Id="rId5" Type="http://schemas.openxmlformats.org/officeDocument/2006/relationships/image" Target="../media/image55.png"/><Relationship Id="rId6" Type="http://schemas.openxmlformats.org/officeDocument/2006/relationships/hyperlink" Target="https://www.facebook.com/BestStartEastLA" TargetMode="External"/><Relationship Id="rId7" Type="http://schemas.openxmlformats.org/officeDocument/2006/relationships/hyperlink" Target="https://www.facebook.com/BestStartEastLA" TargetMode="External"/><Relationship Id="rId8" Type="http://schemas.openxmlformats.org/officeDocument/2006/relationships/hyperlink" Target="https://www.facebook.com/BestStartMetroLA"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4.xml"/><Relationship Id="rId3" Type="http://schemas.openxmlformats.org/officeDocument/2006/relationships/hyperlink" Target="https://docs.google.com/forms/d/e/1FAIpQLSfKG37UyLM-3UzvpL1vp8pSPjfqgWE9uRv_oo3is7Fweau5TA/viewform" TargetMode="External"/><Relationship Id="rId4" Type="http://schemas.openxmlformats.org/officeDocument/2006/relationships/hyperlink" Target="https://docs.google.com/forms/d/e/1FAIpQLSdWP_2khNAk6fWydh0qk1K3EAnr84uYDUmonagmjzNP6nxgcQ/viewform" TargetMode="External"/><Relationship Id="rId5" Type="http://schemas.openxmlformats.org/officeDocument/2006/relationships/hyperlink" Target="https://docs.google.com/forms/d/e/1FAIpQLSfKG37UyLM-3UzvpL1vp8pSPjfqgWE9uRv_oo3is7Fweau5TA/viewform" TargetMode="External"/><Relationship Id="rId6" Type="http://schemas.openxmlformats.org/officeDocument/2006/relationships/hyperlink" Target="https://docs.google.com/forms/d/e/1FAIpQLSdWP_2khNAk6fWydh0qk1K3EAnr84uYDUmonagmjzNP6nxgcQ/viewfor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8.xml"/><Relationship Id="rId3" Type="http://schemas.openxmlformats.org/officeDocument/2006/relationships/hyperlink" Target="https://docs.google.com/spreadsheets/d/1l3Y4QC2joI2rW8sZBVdwCCrNYcZI7o0u8vNI1Z_tit8/edit?usp=sharin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47" name="Shape 847"/>
        <p:cNvGrpSpPr/>
        <p:nvPr/>
      </p:nvGrpSpPr>
      <p:grpSpPr>
        <a:xfrm>
          <a:off x="0" y="0"/>
          <a:ext cx="0" cy="0"/>
          <a:chOff x="0" y="0"/>
          <a:chExt cx="0" cy="0"/>
        </a:xfrm>
      </p:grpSpPr>
      <p:sp>
        <p:nvSpPr>
          <p:cNvPr id="848" name="Google Shape;848;gea0bf73253_0_1"/>
          <p:cNvSpPr txBox="1"/>
          <p:nvPr/>
        </p:nvSpPr>
        <p:spPr>
          <a:xfrm>
            <a:off x="267250" y="1245150"/>
            <a:ext cx="4794000" cy="342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400"/>
              <a:buFont typeface="Arial"/>
              <a:buNone/>
            </a:pPr>
            <a:r>
              <a:rPr b="1" i="0" lang="en-GB" sz="1400" u="none" cap="none" strike="noStrike">
                <a:solidFill>
                  <a:srgbClr val="FFFFFF"/>
                </a:solidFill>
                <a:latin typeface="Montserrat"/>
                <a:ea typeface="Montserrat"/>
                <a:cs typeface="Montserrat"/>
                <a:sym typeface="Montserrat"/>
              </a:rPr>
              <a:t>Best Start Región 1 Reunión </a:t>
            </a:r>
            <a:endParaRPr b="1"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0" lang="en-GB" sz="1400" u="none" cap="none" strike="noStrike">
                <a:solidFill>
                  <a:schemeClr val="lt1"/>
                </a:solidFill>
                <a:latin typeface="Montserrat Medium"/>
                <a:ea typeface="Montserrat Medium"/>
                <a:cs typeface="Montserrat Medium"/>
                <a:sym typeface="Montserrat Medium"/>
              </a:rPr>
              <a:t>Lunes 2</a:t>
            </a:r>
            <a:r>
              <a:rPr lang="en-GB">
                <a:solidFill>
                  <a:schemeClr val="lt1"/>
                </a:solidFill>
                <a:latin typeface="Montserrat Medium"/>
                <a:ea typeface="Montserrat Medium"/>
                <a:cs typeface="Montserrat Medium"/>
                <a:sym typeface="Montserrat Medium"/>
              </a:rPr>
              <a:t>2</a:t>
            </a:r>
            <a:r>
              <a:rPr b="0" i="0" lang="en-GB" sz="1400" u="none" cap="none" strike="noStrike">
                <a:solidFill>
                  <a:schemeClr val="lt1"/>
                </a:solidFill>
                <a:latin typeface="Montserrat Medium"/>
                <a:ea typeface="Montserrat Medium"/>
                <a:cs typeface="Montserrat Medium"/>
                <a:sym typeface="Montserrat Medium"/>
              </a:rPr>
              <a:t> de </a:t>
            </a:r>
            <a:r>
              <a:rPr lang="en-GB">
                <a:solidFill>
                  <a:schemeClr val="lt1"/>
                </a:solidFill>
                <a:latin typeface="Montserrat Medium"/>
                <a:ea typeface="Montserrat Medium"/>
                <a:cs typeface="Montserrat Medium"/>
                <a:sym typeface="Montserrat Medium"/>
              </a:rPr>
              <a:t>Abril</a:t>
            </a:r>
            <a:r>
              <a:rPr b="0" i="0" lang="en-GB" sz="1400" u="none" cap="none" strike="noStrike">
                <a:solidFill>
                  <a:schemeClr val="lt1"/>
                </a:solidFill>
                <a:latin typeface="Montserrat Medium"/>
                <a:ea typeface="Montserrat Medium"/>
                <a:cs typeface="Montserrat Medium"/>
                <a:sym typeface="Montserrat Medium"/>
              </a:rPr>
              <a:t> de  2024</a:t>
            </a:r>
            <a:endParaRPr b="0" i="0"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Medium"/>
                <a:ea typeface="Montserrat Medium"/>
                <a:cs typeface="Montserrat Medium"/>
                <a:sym typeface="Montserrat Medium"/>
              </a:rPr>
              <a:t>5:00 pm - 8:00 pm</a:t>
            </a:r>
            <a:endParaRPr b="0" i="0"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1000"/>
              </a:spcBef>
              <a:spcAft>
                <a:spcPts val="0"/>
              </a:spcAft>
              <a:buClr>
                <a:srgbClr val="000000"/>
              </a:buClr>
              <a:buSzPts val="1400"/>
              <a:buFont typeface="Arial"/>
              <a:buNone/>
            </a:pPr>
            <a:r>
              <a:rPr lang="en-GB">
                <a:solidFill>
                  <a:schemeClr val="lt1"/>
                </a:solidFill>
                <a:latin typeface="Montserrat Medium"/>
                <a:ea typeface="Montserrat Medium"/>
                <a:cs typeface="Montserrat Medium"/>
                <a:sym typeface="Montserrat Medium"/>
              </a:rPr>
              <a:t>Viernes</a:t>
            </a:r>
            <a:r>
              <a:rPr b="0" i="0" lang="en-GB" sz="1400" u="none" cap="none" strike="noStrike">
                <a:solidFill>
                  <a:schemeClr val="lt1"/>
                </a:solidFill>
                <a:latin typeface="Montserrat Medium"/>
                <a:ea typeface="Montserrat Medium"/>
                <a:cs typeface="Montserrat Medium"/>
                <a:sym typeface="Montserrat Medium"/>
              </a:rPr>
              <a:t> 2</a:t>
            </a:r>
            <a:r>
              <a:rPr lang="en-GB">
                <a:solidFill>
                  <a:schemeClr val="lt1"/>
                </a:solidFill>
                <a:latin typeface="Montserrat Medium"/>
                <a:ea typeface="Montserrat Medium"/>
                <a:cs typeface="Montserrat Medium"/>
                <a:sym typeface="Montserrat Medium"/>
              </a:rPr>
              <a:t>6</a:t>
            </a:r>
            <a:r>
              <a:rPr b="0" i="0" lang="en-GB" sz="1400" u="none" cap="none" strike="noStrike">
                <a:solidFill>
                  <a:schemeClr val="lt1"/>
                </a:solidFill>
                <a:latin typeface="Montserrat Medium"/>
                <a:ea typeface="Montserrat Medium"/>
                <a:cs typeface="Montserrat Medium"/>
                <a:sym typeface="Montserrat Medium"/>
              </a:rPr>
              <a:t> de </a:t>
            </a:r>
            <a:r>
              <a:rPr lang="en-GB">
                <a:solidFill>
                  <a:schemeClr val="lt1"/>
                </a:solidFill>
                <a:latin typeface="Montserrat Medium"/>
                <a:ea typeface="Montserrat Medium"/>
                <a:cs typeface="Montserrat Medium"/>
                <a:sym typeface="Montserrat Medium"/>
              </a:rPr>
              <a:t>Abril</a:t>
            </a:r>
            <a:r>
              <a:rPr b="0" i="0" lang="en-GB" sz="1400" u="none" cap="none" strike="noStrike">
                <a:solidFill>
                  <a:schemeClr val="lt1"/>
                </a:solidFill>
                <a:latin typeface="Montserrat Medium"/>
                <a:ea typeface="Montserrat Medium"/>
                <a:cs typeface="Montserrat Medium"/>
                <a:sym typeface="Montserrat Medium"/>
              </a:rPr>
              <a:t> de 2024</a:t>
            </a:r>
            <a:endParaRPr b="0" i="0"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Medium"/>
                <a:ea typeface="Montserrat Medium"/>
                <a:cs typeface="Montserrat Medium"/>
                <a:sym typeface="Montserrat Medium"/>
              </a:rPr>
              <a:t>9:00 am - 12:00 pm</a:t>
            </a:r>
            <a:endParaRPr b="0" i="0"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1000"/>
              </a:spcBef>
              <a:spcAft>
                <a:spcPts val="0"/>
              </a:spcAft>
              <a:buClr>
                <a:srgbClr val="000000"/>
              </a:buClr>
              <a:buSzPts val="1400"/>
              <a:buFont typeface="Arial"/>
              <a:buNone/>
            </a:pPr>
            <a:r>
              <a:t/>
            </a:r>
            <a:endParaRPr b="1" i="1"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1" i="1" lang="en-GB" sz="1400" u="none" cap="none" strike="noStrike">
                <a:solidFill>
                  <a:srgbClr val="FFFFFF"/>
                </a:solidFill>
                <a:latin typeface="Montserrat"/>
                <a:ea typeface="Montserrat"/>
                <a:cs typeface="Montserrat"/>
                <a:sym typeface="Montserrat"/>
              </a:rPr>
              <a:t>Best Start Region 1 Meeting</a:t>
            </a:r>
            <a:endParaRPr b="1" i="1"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1" lang="en-GB" sz="1400" u="none" cap="none" strike="noStrike">
                <a:solidFill>
                  <a:schemeClr val="lt1"/>
                </a:solidFill>
                <a:latin typeface="Montserrat Medium"/>
                <a:ea typeface="Montserrat Medium"/>
                <a:cs typeface="Montserrat Medium"/>
                <a:sym typeface="Montserrat Medium"/>
              </a:rPr>
              <a:t>Monday,  </a:t>
            </a:r>
            <a:r>
              <a:rPr i="1" lang="en-GB">
                <a:solidFill>
                  <a:schemeClr val="lt1"/>
                </a:solidFill>
                <a:latin typeface="Montserrat Medium"/>
                <a:ea typeface="Montserrat Medium"/>
                <a:cs typeface="Montserrat Medium"/>
                <a:sym typeface="Montserrat Medium"/>
              </a:rPr>
              <a:t>April</a:t>
            </a:r>
            <a:r>
              <a:rPr b="0" i="1" lang="en-GB" sz="1400" u="none" cap="none" strike="noStrike">
                <a:solidFill>
                  <a:schemeClr val="lt1"/>
                </a:solidFill>
                <a:latin typeface="Montserrat Medium"/>
                <a:ea typeface="Montserrat Medium"/>
                <a:cs typeface="Montserrat Medium"/>
                <a:sym typeface="Montserrat Medium"/>
              </a:rPr>
              <a:t> 2</a:t>
            </a:r>
            <a:r>
              <a:rPr i="1" lang="en-GB">
                <a:solidFill>
                  <a:schemeClr val="lt1"/>
                </a:solidFill>
                <a:latin typeface="Montserrat Medium"/>
                <a:ea typeface="Montserrat Medium"/>
                <a:cs typeface="Montserrat Medium"/>
                <a:sym typeface="Montserrat Medium"/>
              </a:rPr>
              <a:t>2</a:t>
            </a:r>
            <a:r>
              <a:rPr b="0" i="1" lang="en-GB" sz="1400" u="none" cap="none" strike="noStrike">
                <a:solidFill>
                  <a:schemeClr val="lt1"/>
                </a:solidFill>
                <a:latin typeface="Montserrat Medium"/>
                <a:ea typeface="Montserrat Medium"/>
                <a:cs typeface="Montserrat Medium"/>
                <a:sym typeface="Montserrat Medium"/>
              </a:rPr>
              <a:t>, 2024</a:t>
            </a:r>
            <a:endParaRPr b="0" i="1"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Montserrat Medium"/>
                <a:ea typeface="Montserrat Medium"/>
                <a:cs typeface="Montserrat Medium"/>
                <a:sym typeface="Montserrat Medium"/>
              </a:rPr>
              <a:t>5:00 pm - 8:00 pm</a:t>
            </a:r>
            <a:endParaRPr b="0" i="1"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1000"/>
              </a:spcBef>
              <a:spcAft>
                <a:spcPts val="0"/>
              </a:spcAft>
              <a:buClr>
                <a:srgbClr val="000000"/>
              </a:buClr>
              <a:buSzPts val="1400"/>
              <a:buFont typeface="Arial"/>
              <a:buNone/>
            </a:pPr>
            <a:r>
              <a:rPr i="1" lang="en-GB">
                <a:solidFill>
                  <a:schemeClr val="lt1"/>
                </a:solidFill>
                <a:latin typeface="Montserrat Medium"/>
                <a:ea typeface="Montserrat Medium"/>
                <a:cs typeface="Montserrat Medium"/>
                <a:sym typeface="Montserrat Medium"/>
              </a:rPr>
              <a:t>Friday </a:t>
            </a:r>
            <a:r>
              <a:rPr b="0" i="1" lang="en-GB" sz="1400" u="none" cap="none" strike="noStrike">
                <a:solidFill>
                  <a:schemeClr val="lt1"/>
                </a:solidFill>
                <a:latin typeface="Montserrat Medium"/>
                <a:ea typeface="Montserrat Medium"/>
                <a:cs typeface="Montserrat Medium"/>
                <a:sym typeface="Montserrat Medium"/>
              </a:rPr>
              <a:t> </a:t>
            </a:r>
            <a:r>
              <a:rPr i="1" lang="en-GB">
                <a:solidFill>
                  <a:schemeClr val="lt1"/>
                </a:solidFill>
                <a:latin typeface="Montserrat Medium"/>
                <a:ea typeface="Montserrat Medium"/>
                <a:cs typeface="Montserrat Medium"/>
                <a:sym typeface="Montserrat Medium"/>
              </a:rPr>
              <a:t>April</a:t>
            </a:r>
            <a:r>
              <a:rPr b="0" i="1" lang="en-GB" sz="1400" u="none" cap="none" strike="noStrike">
                <a:solidFill>
                  <a:schemeClr val="lt1"/>
                </a:solidFill>
                <a:latin typeface="Montserrat Medium"/>
                <a:ea typeface="Montserrat Medium"/>
                <a:cs typeface="Montserrat Medium"/>
                <a:sym typeface="Montserrat Medium"/>
              </a:rPr>
              <a:t> 2</a:t>
            </a:r>
            <a:r>
              <a:rPr i="1" lang="en-GB">
                <a:solidFill>
                  <a:schemeClr val="lt1"/>
                </a:solidFill>
                <a:latin typeface="Montserrat Medium"/>
                <a:ea typeface="Montserrat Medium"/>
                <a:cs typeface="Montserrat Medium"/>
                <a:sym typeface="Montserrat Medium"/>
              </a:rPr>
              <a:t>6,</a:t>
            </a:r>
            <a:r>
              <a:rPr b="0" i="1" lang="en-GB" sz="1400" u="none" cap="none" strike="noStrike">
                <a:solidFill>
                  <a:schemeClr val="lt1"/>
                </a:solidFill>
                <a:latin typeface="Montserrat Medium"/>
                <a:ea typeface="Montserrat Medium"/>
                <a:cs typeface="Montserrat Medium"/>
                <a:sym typeface="Montserrat Medium"/>
              </a:rPr>
              <a:t> 2024</a:t>
            </a:r>
            <a:endParaRPr b="0" i="1"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lt1"/>
                </a:solidFill>
                <a:latin typeface="Montserrat Medium"/>
                <a:ea typeface="Montserrat Medium"/>
                <a:cs typeface="Montserrat Medium"/>
                <a:sym typeface="Montserrat Medium"/>
              </a:rPr>
              <a:t>9:00 am - 12:00 pm</a:t>
            </a:r>
            <a:endParaRPr b="0" i="1"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1000"/>
              </a:spcBef>
              <a:spcAft>
                <a:spcPts val="0"/>
              </a:spcAft>
              <a:buClr>
                <a:srgbClr val="000000"/>
              </a:buClr>
              <a:buSzPts val="1400"/>
              <a:buFont typeface="Arial"/>
              <a:buNone/>
            </a:pPr>
            <a:r>
              <a:t/>
            </a:r>
            <a:endParaRPr b="1" i="1" sz="1400" u="none" cap="none" strike="noStrike">
              <a:solidFill>
                <a:srgbClr val="FFFFFF"/>
              </a:solidFill>
              <a:latin typeface="Montserrat"/>
              <a:ea typeface="Montserrat"/>
              <a:cs typeface="Montserrat"/>
              <a:sym typeface="Montserrat"/>
            </a:endParaRPr>
          </a:p>
        </p:txBody>
      </p:sp>
      <p:pic>
        <p:nvPicPr>
          <p:cNvPr id="849" name="Google Shape;849;gea0bf73253_0_1"/>
          <p:cNvPicPr preferRelativeResize="0"/>
          <p:nvPr/>
        </p:nvPicPr>
        <p:blipFill rotWithShape="1">
          <a:blip r:embed="rId3">
            <a:alphaModFix/>
          </a:blip>
          <a:srcRect b="18422" l="0" r="0" t="18417"/>
          <a:stretch/>
        </p:blipFill>
        <p:spPr>
          <a:xfrm>
            <a:off x="3389925" y="1554475"/>
            <a:ext cx="5489725" cy="2696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65" name="Shape 965"/>
        <p:cNvGrpSpPr/>
        <p:nvPr/>
      </p:nvGrpSpPr>
      <p:grpSpPr>
        <a:xfrm>
          <a:off x="0" y="0"/>
          <a:ext cx="0" cy="0"/>
          <a:chOff x="0" y="0"/>
          <a:chExt cx="0" cy="0"/>
        </a:xfrm>
      </p:grpSpPr>
      <p:sp>
        <p:nvSpPr>
          <p:cNvPr id="966" name="Google Shape;966;g11703d6e84f_0_2766"/>
          <p:cNvSpPr/>
          <p:nvPr/>
        </p:nvSpPr>
        <p:spPr>
          <a:xfrm>
            <a:off x="6662125" y="1268213"/>
            <a:ext cx="2245500" cy="148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g11703d6e84f_0_2766"/>
          <p:cNvSpPr/>
          <p:nvPr/>
        </p:nvSpPr>
        <p:spPr>
          <a:xfrm>
            <a:off x="3234775" y="3758775"/>
            <a:ext cx="2245500" cy="1246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g11703d6e84f_0_2766"/>
          <p:cNvSpPr/>
          <p:nvPr/>
        </p:nvSpPr>
        <p:spPr>
          <a:xfrm>
            <a:off x="2608075" y="820925"/>
            <a:ext cx="3720900" cy="185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9" name="Google Shape;969;g11703d6e84f_0_2766"/>
          <p:cNvPicPr preferRelativeResize="0"/>
          <p:nvPr/>
        </p:nvPicPr>
        <p:blipFill rotWithShape="1">
          <a:blip r:embed="rId3">
            <a:alphaModFix/>
          </a:blip>
          <a:srcRect b="4865" l="396" r="435" t="4864"/>
          <a:stretch/>
        </p:blipFill>
        <p:spPr>
          <a:xfrm>
            <a:off x="37963" y="2989825"/>
            <a:ext cx="9068073" cy="427200"/>
          </a:xfrm>
          <a:prstGeom prst="rect">
            <a:avLst/>
          </a:prstGeom>
          <a:noFill/>
          <a:ln>
            <a:noFill/>
          </a:ln>
        </p:spPr>
      </p:pic>
      <p:cxnSp>
        <p:nvCxnSpPr>
          <p:cNvPr descr="Arrow pointing at Chat button on Zoom toolbar image." id="970" name="Google Shape;970;g11703d6e84f_0_2766" title="Arrow"/>
          <p:cNvCxnSpPr/>
          <p:nvPr/>
        </p:nvCxnSpPr>
        <p:spPr>
          <a:xfrm>
            <a:off x="3783100" y="2396300"/>
            <a:ext cx="3300" cy="583500"/>
          </a:xfrm>
          <a:prstGeom prst="straightConnector1">
            <a:avLst/>
          </a:prstGeom>
          <a:noFill/>
          <a:ln cap="flat" cmpd="sng" w="38100">
            <a:solidFill>
              <a:srgbClr val="EE2A7B"/>
            </a:solidFill>
            <a:prstDash val="solid"/>
            <a:round/>
            <a:headEnd len="sm" w="sm" type="none"/>
            <a:tailEnd len="med" w="med" type="stealth"/>
          </a:ln>
        </p:spPr>
      </p:cxnSp>
      <p:sp>
        <p:nvSpPr>
          <p:cNvPr id="971" name="Google Shape;971;g11703d6e84f_0_2766"/>
          <p:cNvSpPr txBox="1"/>
          <p:nvPr/>
        </p:nvSpPr>
        <p:spPr>
          <a:xfrm>
            <a:off x="4690675" y="1246513"/>
            <a:ext cx="16383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Caja de Chat </a:t>
            </a:r>
            <a:r>
              <a:rPr b="1" i="0" lang="en-GB" sz="950" u="none" cap="none" strike="noStrike">
                <a:solidFill>
                  <a:schemeClr val="accent2"/>
                </a:solidFill>
                <a:latin typeface="Montserrat SemiBold"/>
                <a:ea typeface="Montserrat SemiBold"/>
                <a:cs typeface="Montserrat SemiBold"/>
                <a:sym typeface="Montserrat SemiBold"/>
              </a:rPr>
              <a:t>para compartir comentarios o preguntas</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Chat Box</a:t>
            </a:r>
            <a:r>
              <a:rPr b="1" i="1" lang="en-GB" sz="950" u="none" cap="none" strike="noStrike">
                <a:solidFill>
                  <a:srgbClr val="313087"/>
                </a:solidFill>
                <a:latin typeface="Montserrat SemiBold"/>
                <a:ea typeface="Montserrat SemiBold"/>
                <a:cs typeface="Montserrat SemiBold"/>
                <a:sym typeface="Montserrat SemiBold"/>
              </a:rPr>
              <a:t>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to share comments or questions</a:t>
            </a:r>
            <a:endParaRPr b="1" i="0" sz="950" u="none" cap="none" strike="noStrike">
              <a:solidFill>
                <a:srgbClr val="313087"/>
              </a:solidFill>
              <a:latin typeface="Montserrat SemiBold"/>
              <a:ea typeface="Montserrat SemiBold"/>
              <a:cs typeface="Montserrat SemiBold"/>
              <a:sym typeface="Montserrat SemiBold"/>
            </a:endParaRPr>
          </a:p>
        </p:txBody>
      </p:sp>
      <p:pic>
        <p:nvPicPr>
          <p:cNvPr id="972" name="Google Shape;972;g11703d6e84f_0_2766"/>
          <p:cNvPicPr preferRelativeResize="0"/>
          <p:nvPr/>
        </p:nvPicPr>
        <p:blipFill rotWithShape="1">
          <a:blip r:embed="rId4">
            <a:alphaModFix/>
          </a:blip>
          <a:srcRect b="0" l="0" r="0" t="0"/>
          <a:stretch/>
        </p:blipFill>
        <p:spPr>
          <a:xfrm>
            <a:off x="2915913" y="924000"/>
            <a:ext cx="1737675" cy="1601125"/>
          </a:xfrm>
          <a:prstGeom prst="rect">
            <a:avLst/>
          </a:prstGeom>
          <a:noFill/>
          <a:ln>
            <a:noFill/>
          </a:ln>
          <a:effectLst>
            <a:outerShdw blurRad="57150" rotWithShape="0" algn="bl" dir="5400000" dist="19050">
              <a:srgbClr val="000000">
                <a:alpha val="80000"/>
              </a:srgbClr>
            </a:outerShdw>
          </a:effectLst>
        </p:spPr>
      </p:pic>
      <p:pic>
        <p:nvPicPr>
          <p:cNvPr id="973" name="Google Shape;973;g11703d6e84f_0_2766"/>
          <p:cNvPicPr preferRelativeResize="0"/>
          <p:nvPr/>
        </p:nvPicPr>
        <p:blipFill rotWithShape="1">
          <a:blip r:embed="rId5">
            <a:alphaModFix/>
          </a:blip>
          <a:srcRect b="26221" l="0" r="0" t="0"/>
          <a:stretch/>
        </p:blipFill>
        <p:spPr>
          <a:xfrm>
            <a:off x="6872862" y="1355060"/>
            <a:ext cx="1824025" cy="1298725"/>
          </a:xfrm>
          <a:prstGeom prst="rect">
            <a:avLst/>
          </a:prstGeom>
          <a:noFill/>
          <a:ln>
            <a:noFill/>
          </a:ln>
        </p:spPr>
      </p:pic>
      <p:cxnSp>
        <p:nvCxnSpPr>
          <p:cNvPr id="974" name="Google Shape;974;g11703d6e84f_0_2766"/>
          <p:cNvCxnSpPr/>
          <p:nvPr/>
        </p:nvCxnSpPr>
        <p:spPr>
          <a:xfrm flipH="1" rot="10800000">
            <a:off x="6613200" y="2074275"/>
            <a:ext cx="381900" cy="5700"/>
          </a:xfrm>
          <a:prstGeom prst="straightConnector1">
            <a:avLst/>
          </a:prstGeom>
          <a:noFill/>
          <a:ln cap="flat" cmpd="sng" w="28575">
            <a:solidFill>
              <a:srgbClr val="EE2A7B"/>
            </a:solidFill>
            <a:prstDash val="solid"/>
            <a:round/>
            <a:headEnd len="sm" w="sm" type="none"/>
            <a:tailEnd len="med" w="med" type="stealth"/>
          </a:ln>
        </p:spPr>
      </p:cxnSp>
      <p:cxnSp>
        <p:nvCxnSpPr>
          <p:cNvPr descr="Arrow pointing at Chat button on Zoom toolbar image." id="975" name="Google Shape;975;g11703d6e84f_0_2766" title="Arrow"/>
          <p:cNvCxnSpPr>
            <a:stCxn id="973" idx="2"/>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sp>
        <p:nvSpPr>
          <p:cNvPr id="976" name="Google Shape;976;g11703d6e84f_0_2766"/>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cxnSp>
        <p:nvCxnSpPr>
          <p:cNvPr id="977" name="Google Shape;977;g11703d6e84f_0_2766"/>
          <p:cNvCxnSpPr/>
          <p:nvPr/>
        </p:nvCxnSpPr>
        <p:spPr>
          <a:xfrm flipH="1" rot="10800000">
            <a:off x="6613200" y="1819713"/>
            <a:ext cx="381900" cy="5700"/>
          </a:xfrm>
          <a:prstGeom prst="straightConnector1">
            <a:avLst/>
          </a:prstGeom>
          <a:noFill/>
          <a:ln cap="flat" cmpd="sng" w="28575">
            <a:solidFill>
              <a:srgbClr val="EE2A7B"/>
            </a:solidFill>
            <a:prstDash val="solid"/>
            <a:round/>
            <a:headEnd len="sm" w="sm" type="none"/>
            <a:tailEnd len="med" w="med" type="stealth"/>
          </a:ln>
        </p:spPr>
      </p:cxnSp>
      <p:sp>
        <p:nvSpPr>
          <p:cNvPr id="978" name="Google Shape;978;g11703d6e84f_0_2766"/>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g11703d6e84f_0_2766"/>
          <p:cNvSpPr txBox="1"/>
          <p:nvPr/>
        </p:nvSpPr>
        <p:spPr>
          <a:xfrm>
            <a:off x="274300" y="1740700"/>
            <a:ext cx="1816800" cy="95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200" u="none" cap="none" strike="noStrike">
                <a:solidFill>
                  <a:srgbClr val="4EB648"/>
                </a:solidFill>
                <a:latin typeface="Montserrat"/>
                <a:ea typeface="Montserrat"/>
                <a:cs typeface="Montserrat"/>
                <a:sym typeface="Montserrat"/>
              </a:rPr>
              <a:t>Control de Audio</a:t>
            </a:r>
            <a:r>
              <a:rPr b="1" i="0" lang="en-GB" sz="950" u="none" cap="none" strike="noStrike">
                <a:solidFill>
                  <a:schemeClr val="accent2"/>
                </a:solidFill>
                <a:latin typeface="Montserrat SemiBold"/>
                <a:ea typeface="Montserrat SemiBold"/>
                <a:cs typeface="Montserrat SemiBold"/>
                <a:sym typeface="Montserrat SemiBold"/>
              </a:rPr>
              <a:t>           (por favor ponga su audio en </a:t>
            </a:r>
            <a:r>
              <a:rPr b="1" i="0" lang="en-GB" sz="950" u="none" cap="none" strike="noStrike">
                <a:solidFill>
                  <a:schemeClr val="accent2"/>
                </a:solidFill>
                <a:latin typeface="Montserrat"/>
                <a:ea typeface="Montserrat"/>
                <a:cs typeface="Montserrat"/>
                <a:sym typeface="Montserrat"/>
              </a:rPr>
              <a:t>silencio “</a:t>
            </a:r>
            <a:r>
              <a:rPr b="1" i="1" lang="en-GB" sz="950" u="none" cap="none" strike="noStrike">
                <a:solidFill>
                  <a:schemeClr val="accent2"/>
                </a:solidFill>
                <a:latin typeface="Montserrat"/>
                <a:ea typeface="Montserrat"/>
                <a:cs typeface="Montserrat"/>
                <a:sym typeface="Montserrat"/>
              </a:rPr>
              <a:t>Mute</a:t>
            </a:r>
            <a:r>
              <a:rPr b="1" i="0" lang="en-GB" sz="950" u="none" cap="none" strike="noStrike">
                <a:solidFill>
                  <a:schemeClr val="accent2"/>
                </a:solidFill>
                <a:latin typeface="Montserrat"/>
                <a:ea typeface="Montserrat"/>
                <a:cs typeface="Montserrat"/>
                <a:sym typeface="Montserrat"/>
              </a:rPr>
              <a:t>”</a:t>
            </a:r>
            <a:r>
              <a:rPr b="1" i="0" lang="en-GB" sz="950" u="none" cap="none" strike="noStrike">
                <a:solidFill>
                  <a:schemeClr val="accent2"/>
                </a:solidFill>
                <a:latin typeface="Montserrat SemiBold"/>
                <a:ea typeface="Montserrat SemiBold"/>
                <a:cs typeface="Montserrat SemiBold"/>
                <a:sym typeface="Montserrat SemiBold"/>
              </a:rPr>
              <a:t>)</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rPr b="1" i="1" lang="en-GB" sz="1200" u="none" cap="none" strike="noStrike">
                <a:solidFill>
                  <a:srgbClr val="4EB648"/>
                </a:solidFill>
                <a:latin typeface="Montserrat"/>
                <a:ea typeface="Montserrat"/>
                <a:cs typeface="Montserrat"/>
                <a:sym typeface="Montserrat"/>
              </a:rPr>
              <a:t>Audio Control</a:t>
            </a:r>
            <a:endParaRPr b="1" i="1" sz="12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(please </a:t>
            </a:r>
            <a:r>
              <a:rPr b="1" i="1" lang="en-GB" sz="950" u="none" cap="none" strike="noStrike">
                <a:solidFill>
                  <a:srgbClr val="313087"/>
                </a:solidFill>
                <a:latin typeface="Montserrat"/>
                <a:ea typeface="Montserrat"/>
                <a:cs typeface="Montserrat"/>
                <a:sym typeface="Montserrat"/>
              </a:rPr>
              <a:t>Mute</a:t>
            </a:r>
            <a:r>
              <a:rPr b="1" i="1" lang="en-GB" sz="950" u="none" cap="none" strike="noStrike">
                <a:solidFill>
                  <a:srgbClr val="313087"/>
                </a:solidFill>
                <a:latin typeface="Montserrat SemiBold"/>
                <a:ea typeface="Montserrat SemiBold"/>
                <a:cs typeface="Montserrat SemiBold"/>
                <a:sym typeface="Montserrat SemiBold"/>
              </a:rPr>
              <a:t> your mic)</a:t>
            </a:r>
            <a:endParaRPr b="1" i="0" sz="950" u="none" cap="none" strike="noStrike">
              <a:solidFill>
                <a:srgbClr val="313087"/>
              </a:solidFill>
              <a:latin typeface="Montserrat SemiBold"/>
              <a:ea typeface="Montserrat SemiBold"/>
              <a:cs typeface="Montserrat SemiBold"/>
              <a:sym typeface="Montserrat SemiBold"/>
            </a:endParaRPr>
          </a:p>
        </p:txBody>
      </p:sp>
      <p:cxnSp>
        <p:nvCxnSpPr>
          <p:cNvPr descr="Arrow pointing at Participants button on Zoom toolbar image." id="980" name="Google Shape;980;g11703d6e84f_0_2766" title="Arrow"/>
          <p:cNvCxnSpPr/>
          <p:nvPr/>
        </p:nvCxnSpPr>
        <p:spPr>
          <a:xfrm flipH="1">
            <a:off x="486275" y="2753725"/>
            <a:ext cx="281700" cy="384000"/>
          </a:xfrm>
          <a:prstGeom prst="straightConnector1">
            <a:avLst/>
          </a:prstGeom>
          <a:noFill/>
          <a:ln cap="flat" cmpd="sng" w="38100">
            <a:solidFill>
              <a:srgbClr val="EE2A7B"/>
            </a:solidFill>
            <a:prstDash val="solid"/>
            <a:round/>
            <a:headEnd len="sm" w="sm" type="none"/>
            <a:tailEnd len="med" w="med" type="stealth"/>
          </a:ln>
        </p:spPr>
      </p:cxnSp>
      <p:sp>
        <p:nvSpPr>
          <p:cNvPr id="981" name="Google Shape;981;g11703d6e84f_0_2766"/>
          <p:cNvSpPr txBox="1"/>
          <p:nvPr/>
        </p:nvSpPr>
        <p:spPr>
          <a:xfrm>
            <a:off x="294100" y="3733250"/>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Control de Video</a:t>
            </a:r>
            <a:endParaRPr b="1" i="1"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Video Control</a:t>
            </a:r>
            <a:endParaRPr b="1" i="0" sz="1400" u="none" cap="none" strike="noStrike">
              <a:solidFill>
                <a:srgbClr val="4EB648"/>
              </a:solidFill>
              <a:latin typeface="Montserrat"/>
              <a:ea typeface="Montserrat"/>
              <a:cs typeface="Montserrat"/>
              <a:sym typeface="Montserrat"/>
            </a:endParaRPr>
          </a:p>
        </p:txBody>
      </p:sp>
      <p:cxnSp>
        <p:nvCxnSpPr>
          <p:cNvPr id="982" name="Google Shape;982;g11703d6e84f_0_2766"/>
          <p:cNvCxnSpPr/>
          <p:nvPr/>
        </p:nvCxnSpPr>
        <p:spPr>
          <a:xfrm rot="10800000">
            <a:off x="1153725" y="3427100"/>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983" name="Google Shape;983;g11703d6e84f_0_2766"/>
          <p:cNvSpPr txBox="1"/>
          <p:nvPr/>
        </p:nvSpPr>
        <p:spPr>
          <a:xfrm>
            <a:off x="6896275" y="792238"/>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Interpretación</a:t>
            </a:r>
            <a:endParaRPr b="1" i="0"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Interpretation</a:t>
            </a:r>
            <a:endParaRPr b="1" i="0" sz="1400" u="none" cap="none" strike="noStrike">
              <a:solidFill>
                <a:srgbClr val="4EB648"/>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87" name="Shape 987"/>
        <p:cNvGrpSpPr/>
        <p:nvPr/>
      </p:nvGrpSpPr>
      <p:grpSpPr>
        <a:xfrm>
          <a:off x="0" y="0"/>
          <a:ext cx="0" cy="0"/>
          <a:chOff x="0" y="0"/>
          <a:chExt cx="0" cy="0"/>
        </a:xfrm>
      </p:grpSpPr>
      <p:sp>
        <p:nvSpPr>
          <p:cNvPr id="988" name="Google Shape;988;g11703d6e84f_0_2791"/>
          <p:cNvSpPr/>
          <p:nvPr/>
        </p:nvSpPr>
        <p:spPr>
          <a:xfrm>
            <a:off x="6662125" y="1268213"/>
            <a:ext cx="2245500" cy="148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g11703d6e84f_0_2791"/>
          <p:cNvSpPr/>
          <p:nvPr/>
        </p:nvSpPr>
        <p:spPr>
          <a:xfrm>
            <a:off x="3234775" y="3758775"/>
            <a:ext cx="2245500" cy="1246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g11703d6e84f_0_2791"/>
          <p:cNvSpPr/>
          <p:nvPr/>
        </p:nvSpPr>
        <p:spPr>
          <a:xfrm>
            <a:off x="2608075" y="820925"/>
            <a:ext cx="3720900" cy="185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1" name="Google Shape;991;g11703d6e84f_0_2791"/>
          <p:cNvPicPr preferRelativeResize="0"/>
          <p:nvPr/>
        </p:nvPicPr>
        <p:blipFill rotWithShape="1">
          <a:blip r:embed="rId3">
            <a:alphaModFix/>
          </a:blip>
          <a:srcRect b="4865" l="396" r="435" t="4864"/>
          <a:stretch/>
        </p:blipFill>
        <p:spPr>
          <a:xfrm>
            <a:off x="37963" y="2989825"/>
            <a:ext cx="9068073" cy="427200"/>
          </a:xfrm>
          <a:prstGeom prst="rect">
            <a:avLst/>
          </a:prstGeom>
          <a:noFill/>
          <a:ln>
            <a:noFill/>
          </a:ln>
        </p:spPr>
      </p:pic>
      <p:pic>
        <p:nvPicPr>
          <p:cNvPr id="992" name="Google Shape;992;g11703d6e84f_0_2791"/>
          <p:cNvPicPr preferRelativeResize="0"/>
          <p:nvPr/>
        </p:nvPicPr>
        <p:blipFill rotWithShape="1">
          <a:blip r:embed="rId4">
            <a:alphaModFix/>
          </a:blip>
          <a:srcRect b="0" l="0" r="0" t="0"/>
          <a:stretch/>
        </p:blipFill>
        <p:spPr>
          <a:xfrm>
            <a:off x="5696402" y="3710050"/>
            <a:ext cx="2666475" cy="1096385"/>
          </a:xfrm>
          <a:prstGeom prst="rect">
            <a:avLst/>
          </a:prstGeom>
          <a:noFill/>
          <a:ln>
            <a:noFill/>
          </a:ln>
          <a:effectLst>
            <a:outerShdw blurRad="50800" rotWithShape="0" algn="tl" dir="2700000" dist="38100">
              <a:srgbClr val="000000">
                <a:alpha val="40000"/>
              </a:srgbClr>
            </a:outerShdw>
          </a:effectLst>
        </p:spPr>
      </p:pic>
      <p:cxnSp>
        <p:nvCxnSpPr>
          <p:cNvPr descr="Arrow pointing at Chat button on Zoom toolbar image." id="993" name="Google Shape;993;g11703d6e84f_0_2791" title="Arrow"/>
          <p:cNvCxnSpPr/>
          <p:nvPr/>
        </p:nvCxnSpPr>
        <p:spPr>
          <a:xfrm>
            <a:off x="3783100" y="2396300"/>
            <a:ext cx="3300" cy="583500"/>
          </a:xfrm>
          <a:prstGeom prst="straightConnector1">
            <a:avLst/>
          </a:prstGeom>
          <a:noFill/>
          <a:ln cap="flat" cmpd="sng" w="38100">
            <a:solidFill>
              <a:srgbClr val="EE2A7B"/>
            </a:solidFill>
            <a:prstDash val="solid"/>
            <a:round/>
            <a:headEnd len="sm" w="sm" type="none"/>
            <a:tailEnd len="med" w="med" type="stealth"/>
          </a:ln>
        </p:spPr>
      </p:cxnSp>
      <p:sp>
        <p:nvSpPr>
          <p:cNvPr id="994" name="Google Shape;994;g11703d6e84f_0_2791"/>
          <p:cNvSpPr txBox="1"/>
          <p:nvPr/>
        </p:nvSpPr>
        <p:spPr>
          <a:xfrm>
            <a:off x="4690675" y="1246513"/>
            <a:ext cx="16383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Caja de Chat </a:t>
            </a:r>
            <a:r>
              <a:rPr b="1" i="0" lang="en-GB" sz="950" u="none" cap="none" strike="noStrike">
                <a:solidFill>
                  <a:schemeClr val="accent2"/>
                </a:solidFill>
                <a:latin typeface="Montserrat SemiBold"/>
                <a:ea typeface="Montserrat SemiBold"/>
                <a:cs typeface="Montserrat SemiBold"/>
                <a:sym typeface="Montserrat SemiBold"/>
              </a:rPr>
              <a:t>para compartir comentarios o preguntas</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Chat Box</a:t>
            </a:r>
            <a:r>
              <a:rPr b="1" i="1" lang="en-GB" sz="950" u="none" cap="none" strike="noStrike">
                <a:solidFill>
                  <a:srgbClr val="313087"/>
                </a:solidFill>
                <a:latin typeface="Montserrat SemiBold"/>
                <a:ea typeface="Montserrat SemiBold"/>
                <a:cs typeface="Montserrat SemiBold"/>
                <a:sym typeface="Montserrat SemiBold"/>
              </a:rPr>
              <a:t>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to share comments or questions</a:t>
            </a:r>
            <a:endParaRPr b="1" i="0" sz="950" u="none" cap="none" strike="noStrike">
              <a:solidFill>
                <a:srgbClr val="313087"/>
              </a:solidFill>
              <a:latin typeface="Montserrat SemiBold"/>
              <a:ea typeface="Montserrat SemiBold"/>
              <a:cs typeface="Montserrat SemiBold"/>
              <a:sym typeface="Montserrat SemiBold"/>
            </a:endParaRPr>
          </a:p>
        </p:txBody>
      </p:sp>
      <p:sp>
        <p:nvSpPr>
          <p:cNvPr id="995" name="Google Shape;995;g11703d6e84f_0_2791"/>
          <p:cNvSpPr txBox="1"/>
          <p:nvPr/>
        </p:nvSpPr>
        <p:spPr>
          <a:xfrm>
            <a:off x="3270400" y="4115325"/>
            <a:ext cx="1940400" cy="5337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400"/>
              <a:buFont typeface="Arial"/>
              <a:buNone/>
            </a:pPr>
            <a:r>
              <a:rPr b="1" i="0" lang="en-GB" sz="1400" u="none" cap="none" strike="noStrike">
                <a:solidFill>
                  <a:schemeClr val="dk2"/>
                </a:solidFill>
                <a:latin typeface="Montserrat"/>
                <a:ea typeface="Montserrat"/>
                <a:cs typeface="Montserrat"/>
                <a:sym typeface="Montserrat"/>
              </a:rPr>
              <a:t>Levantar la mano</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0" lang="en-GB" sz="950" u="none" cap="none" strike="noStrike">
                <a:solidFill>
                  <a:schemeClr val="accent2"/>
                </a:solidFill>
                <a:latin typeface="Montserrat SemiBold"/>
                <a:ea typeface="Montserrat SemiBold"/>
                <a:cs typeface="Montserrat SemiBold"/>
                <a:sym typeface="Montserrat SemiBold"/>
              </a:rPr>
              <a:t>para compartir</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0" lang="en-GB" sz="950" u="none" cap="none" strike="noStrike">
                <a:solidFill>
                  <a:schemeClr val="accent2"/>
                </a:solidFill>
                <a:latin typeface="Montserrat SemiBold"/>
                <a:ea typeface="Montserrat SemiBold"/>
                <a:cs typeface="Montserrat SemiBold"/>
                <a:sym typeface="Montserrat SemiBold"/>
              </a:rPr>
              <a:t>comentarios o preguntas</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r">
              <a:lnSpc>
                <a:spcPct val="100000"/>
              </a:lnSpc>
              <a:spcBef>
                <a:spcPts val="100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Raise hand</a:t>
            </a:r>
            <a:r>
              <a:rPr b="1" i="1" lang="en-GB" sz="1400" u="none" cap="none" strike="noStrike">
                <a:solidFill>
                  <a:srgbClr val="4EB648"/>
                </a:solidFill>
                <a:latin typeface="Montserrat SemiBold"/>
                <a:ea typeface="Montserrat SemiBold"/>
                <a:cs typeface="Montserrat SemiBold"/>
                <a:sym typeface="Montserrat SemiBold"/>
              </a:rPr>
              <a:t> </a:t>
            </a:r>
            <a:endParaRPr b="1" i="1" sz="1400" u="none" cap="none" strike="noStrike">
              <a:solidFill>
                <a:srgbClr val="4EB648"/>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to share comments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or questions</a:t>
            </a:r>
            <a:endParaRPr b="1" i="0" sz="950" u="none" cap="none" strike="noStrike">
              <a:solidFill>
                <a:srgbClr val="313087"/>
              </a:solidFill>
              <a:latin typeface="Montserrat SemiBold"/>
              <a:ea typeface="Montserrat SemiBold"/>
              <a:cs typeface="Montserrat SemiBold"/>
              <a:sym typeface="Montserrat SemiBold"/>
            </a:endParaRPr>
          </a:p>
        </p:txBody>
      </p:sp>
      <p:cxnSp>
        <p:nvCxnSpPr>
          <p:cNvPr id="996" name="Google Shape;996;g11703d6e84f_0_2791"/>
          <p:cNvCxnSpPr/>
          <p:nvPr/>
        </p:nvCxnSpPr>
        <p:spPr>
          <a:xfrm>
            <a:off x="5256925" y="4606700"/>
            <a:ext cx="809100" cy="6600"/>
          </a:xfrm>
          <a:prstGeom prst="straightConnector1">
            <a:avLst/>
          </a:prstGeom>
          <a:noFill/>
          <a:ln cap="flat" cmpd="sng" w="38100">
            <a:solidFill>
              <a:srgbClr val="EE2A7B"/>
            </a:solidFill>
            <a:prstDash val="solid"/>
            <a:round/>
            <a:headEnd len="sm" w="sm" type="none"/>
            <a:tailEnd len="med" w="med" type="stealth"/>
          </a:ln>
        </p:spPr>
      </p:cxnSp>
      <p:pic>
        <p:nvPicPr>
          <p:cNvPr id="997" name="Google Shape;997;g11703d6e84f_0_2791"/>
          <p:cNvPicPr preferRelativeResize="0"/>
          <p:nvPr/>
        </p:nvPicPr>
        <p:blipFill rotWithShape="1">
          <a:blip r:embed="rId5">
            <a:alphaModFix/>
          </a:blip>
          <a:srcRect b="0" l="0" r="0" t="0"/>
          <a:stretch/>
        </p:blipFill>
        <p:spPr>
          <a:xfrm>
            <a:off x="2915913" y="924000"/>
            <a:ext cx="1737675" cy="1601125"/>
          </a:xfrm>
          <a:prstGeom prst="rect">
            <a:avLst/>
          </a:prstGeom>
          <a:noFill/>
          <a:ln>
            <a:noFill/>
          </a:ln>
          <a:effectLst>
            <a:outerShdw blurRad="57150" rotWithShape="0" algn="bl" dir="5400000" dist="19050">
              <a:srgbClr val="000000">
                <a:alpha val="80000"/>
              </a:srgbClr>
            </a:outerShdw>
          </a:effectLst>
        </p:spPr>
      </p:pic>
      <p:pic>
        <p:nvPicPr>
          <p:cNvPr id="998" name="Google Shape;998;g11703d6e84f_0_2791"/>
          <p:cNvPicPr preferRelativeResize="0"/>
          <p:nvPr/>
        </p:nvPicPr>
        <p:blipFill rotWithShape="1">
          <a:blip r:embed="rId6">
            <a:alphaModFix/>
          </a:blip>
          <a:srcRect b="26221" l="0" r="0" t="0"/>
          <a:stretch/>
        </p:blipFill>
        <p:spPr>
          <a:xfrm>
            <a:off x="6872862" y="1355060"/>
            <a:ext cx="1824025" cy="1298725"/>
          </a:xfrm>
          <a:prstGeom prst="rect">
            <a:avLst/>
          </a:prstGeom>
          <a:noFill/>
          <a:ln>
            <a:noFill/>
          </a:ln>
        </p:spPr>
      </p:pic>
      <p:cxnSp>
        <p:nvCxnSpPr>
          <p:cNvPr id="999" name="Google Shape;999;g11703d6e84f_0_2791"/>
          <p:cNvCxnSpPr/>
          <p:nvPr/>
        </p:nvCxnSpPr>
        <p:spPr>
          <a:xfrm flipH="1" rot="10800000">
            <a:off x="6613200" y="2074275"/>
            <a:ext cx="381900" cy="5700"/>
          </a:xfrm>
          <a:prstGeom prst="straightConnector1">
            <a:avLst/>
          </a:prstGeom>
          <a:noFill/>
          <a:ln cap="flat" cmpd="sng" w="28575">
            <a:solidFill>
              <a:srgbClr val="EE2A7B"/>
            </a:solidFill>
            <a:prstDash val="solid"/>
            <a:round/>
            <a:headEnd len="sm" w="sm" type="none"/>
            <a:tailEnd len="med" w="med" type="stealth"/>
          </a:ln>
        </p:spPr>
      </p:cxnSp>
      <p:cxnSp>
        <p:nvCxnSpPr>
          <p:cNvPr descr="Arrow pointing at Chat button on Zoom toolbar image." id="1000" name="Google Shape;1000;g11703d6e84f_0_2791" title="Arrow"/>
          <p:cNvCxnSpPr>
            <a:stCxn id="998" idx="2"/>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sp>
        <p:nvSpPr>
          <p:cNvPr id="1001" name="Google Shape;1001;g11703d6e84f_0_2791"/>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cxnSp>
        <p:nvCxnSpPr>
          <p:cNvPr id="1002" name="Google Shape;1002;g11703d6e84f_0_2791"/>
          <p:cNvCxnSpPr/>
          <p:nvPr/>
        </p:nvCxnSpPr>
        <p:spPr>
          <a:xfrm flipH="1" rot="10800000">
            <a:off x="6613200" y="1819713"/>
            <a:ext cx="381900" cy="5700"/>
          </a:xfrm>
          <a:prstGeom prst="straightConnector1">
            <a:avLst/>
          </a:prstGeom>
          <a:noFill/>
          <a:ln cap="flat" cmpd="sng" w="28575">
            <a:solidFill>
              <a:srgbClr val="EE2A7B"/>
            </a:solidFill>
            <a:prstDash val="solid"/>
            <a:round/>
            <a:headEnd len="sm" w="sm" type="none"/>
            <a:tailEnd len="med" w="med" type="stealth"/>
          </a:ln>
        </p:spPr>
      </p:cxnSp>
      <p:cxnSp>
        <p:nvCxnSpPr>
          <p:cNvPr id="1003" name="Google Shape;1003;g11703d6e84f_0_2791"/>
          <p:cNvCxnSpPr/>
          <p:nvPr/>
        </p:nvCxnSpPr>
        <p:spPr>
          <a:xfrm rot="10800000">
            <a:off x="7024526" y="3370150"/>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04" name="Google Shape;1004;g11703d6e84f_0_2791"/>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g11703d6e84f_0_2791"/>
          <p:cNvSpPr txBox="1"/>
          <p:nvPr/>
        </p:nvSpPr>
        <p:spPr>
          <a:xfrm>
            <a:off x="274300" y="1740700"/>
            <a:ext cx="1816800" cy="95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200" u="none" cap="none" strike="noStrike">
                <a:solidFill>
                  <a:srgbClr val="4EB648"/>
                </a:solidFill>
                <a:latin typeface="Montserrat"/>
                <a:ea typeface="Montserrat"/>
                <a:cs typeface="Montserrat"/>
                <a:sym typeface="Montserrat"/>
              </a:rPr>
              <a:t>Control de Audio</a:t>
            </a:r>
            <a:r>
              <a:rPr b="1" i="0" lang="en-GB" sz="950" u="none" cap="none" strike="noStrike">
                <a:solidFill>
                  <a:schemeClr val="accent2"/>
                </a:solidFill>
                <a:latin typeface="Montserrat SemiBold"/>
                <a:ea typeface="Montserrat SemiBold"/>
                <a:cs typeface="Montserrat SemiBold"/>
                <a:sym typeface="Montserrat SemiBold"/>
              </a:rPr>
              <a:t>           (por favor ponga su audio en </a:t>
            </a:r>
            <a:r>
              <a:rPr b="1" i="0" lang="en-GB" sz="950" u="none" cap="none" strike="noStrike">
                <a:solidFill>
                  <a:schemeClr val="accent2"/>
                </a:solidFill>
                <a:latin typeface="Montserrat"/>
                <a:ea typeface="Montserrat"/>
                <a:cs typeface="Montserrat"/>
                <a:sym typeface="Montserrat"/>
              </a:rPr>
              <a:t>silencio “</a:t>
            </a:r>
            <a:r>
              <a:rPr b="1" i="1" lang="en-GB" sz="950" u="none" cap="none" strike="noStrike">
                <a:solidFill>
                  <a:schemeClr val="accent2"/>
                </a:solidFill>
                <a:latin typeface="Montserrat"/>
                <a:ea typeface="Montserrat"/>
                <a:cs typeface="Montserrat"/>
                <a:sym typeface="Montserrat"/>
              </a:rPr>
              <a:t>Mute</a:t>
            </a:r>
            <a:r>
              <a:rPr b="1" i="0" lang="en-GB" sz="950" u="none" cap="none" strike="noStrike">
                <a:solidFill>
                  <a:schemeClr val="accent2"/>
                </a:solidFill>
                <a:latin typeface="Montserrat"/>
                <a:ea typeface="Montserrat"/>
                <a:cs typeface="Montserrat"/>
                <a:sym typeface="Montserrat"/>
              </a:rPr>
              <a:t>”</a:t>
            </a:r>
            <a:r>
              <a:rPr b="1" i="0" lang="en-GB" sz="950" u="none" cap="none" strike="noStrike">
                <a:solidFill>
                  <a:schemeClr val="accent2"/>
                </a:solidFill>
                <a:latin typeface="Montserrat SemiBold"/>
                <a:ea typeface="Montserrat SemiBold"/>
                <a:cs typeface="Montserrat SemiBold"/>
                <a:sym typeface="Montserrat SemiBold"/>
              </a:rPr>
              <a:t>)</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rPr b="1" i="1" lang="en-GB" sz="1200" u="none" cap="none" strike="noStrike">
                <a:solidFill>
                  <a:srgbClr val="4EB648"/>
                </a:solidFill>
                <a:latin typeface="Montserrat"/>
                <a:ea typeface="Montserrat"/>
                <a:cs typeface="Montserrat"/>
                <a:sym typeface="Montserrat"/>
              </a:rPr>
              <a:t>Audio Control</a:t>
            </a:r>
            <a:endParaRPr b="1" i="1" sz="12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(please </a:t>
            </a:r>
            <a:r>
              <a:rPr b="1" i="1" lang="en-GB" sz="950" u="none" cap="none" strike="noStrike">
                <a:solidFill>
                  <a:srgbClr val="313087"/>
                </a:solidFill>
                <a:latin typeface="Montserrat"/>
                <a:ea typeface="Montserrat"/>
                <a:cs typeface="Montserrat"/>
                <a:sym typeface="Montserrat"/>
              </a:rPr>
              <a:t>Mute</a:t>
            </a:r>
            <a:r>
              <a:rPr b="1" i="1" lang="en-GB" sz="950" u="none" cap="none" strike="noStrike">
                <a:solidFill>
                  <a:srgbClr val="313087"/>
                </a:solidFill>
                <a:latin typeface="Montserrat SemiBold"/>
                <a:ea typeface="Montserrat SemiBold"/>
                <a:cs typeface="Montserrat SemiBold"/>
                <a:sym typeface="Montserrat SemiBold"/>
              </a:rPr>
              <a:t> your mic)</a:t>
            </a:r>
            <a:endParaRPr b="1" i="0" sz="950" u="none" cap="none" strike="noStrike">
              <a:solidFill>
                <a:srgbClr val="313087"/>
              </a:solidFill>
              <a:latin typeface="Montserrat SemiBold"/>
              <a:ea typeface="Montserrat SemiBold"/>
              <a:cs typeface="Montserrat SemiBold"/>
              <a:sym typeface="Montserrat SemiBold"/>
            </a:endParaRPr>
          </a:p>
        </p:txBody>
      </p:sp>
      <p:cxnSp>
        <p:nvCxnSpPr>
          <p:cNvPr descr="Arrow pointing at Participants button on Zoom toolbar image." id="1006" name="Google Shape;1006;g11703d6e84f_0_2791" title="Arrow"/>
          <p:cNvCxnSpPr/>
          <p:nvPr/>
        </p:nvCxnSpPr>
        <p:spPr>
          <a:xfrm flipH="1">
            <a:off x="486275" y="2753725"/>
            <a:ext cx="281700" cy="384000"/>
          </a:xfrm>
          <a:prstGeom prst="straightConnector1">
            <a:avLst/>
          </a:prstGeom>
          <a:noFill/>
          <a:ln cap="flat" cmpd="sng" w="38100">
            <a:solidFill>
              <a:srgbClr val="EE2A7B"/>
            </a:solidFill>
            <a:prstDash val="solid"/>
            <a:round/>
            <a:headEnd len="sm" w="sm" type="none"/>
            <a:tailEnd len="med" w="med" type="stealth"/>
          </a:ln>
        </p:spPr>
      </p:cxnSp>
      <p:sp>
        <p:nvSpPr>
          <p:cNvPr id="1007" name="Google Shape;1007;g11703d6e84f_0_2791"/>
          <p:cNvSpPr txBox="1"/>
          <p:nvPr/>
        </p:nvSpPr>
        <p:spPr>
          <a:xfrm>
            <a:off x="294100" y="3733250"/>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Control de Video</a:t>
            </a:r>
            <a:endParaRPr b="1" i="1"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Video Control</a:t>
            </a:r>
            <a:endParaRPr b="1" i="0" sz="1400" u="none" cap="none" strike="noStrike">
              <a:solidFill>
                <a:srgbClr val="4EB648"/>
              </a:solidFill>
              <a:latin typeface="Montserrat"/>
              <a:ea typeface="Montserrat"/>
              <a:cs typeface="Montserrat"/>
              <a:sym typeface="Montserrat"/>
            </a:endParaRPr>
          </a:p>
        </p:txBody>
      </p:sp>
      <p:cxnSp>
        <p:nvCxnSpPr>
          <p:cNvPr id="1008" name="Google Shape;1008;g11703d6e84f_0_2791"/>
          <p:cNvCxnSpPr/>
          <p:nvPr/>
        </p:nvCxnSpPr>
        <p:spPr>
          <a:xfrm rot="10800000">
            <a:off x="1153725" y="3427100"/>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09" name="Google Shape;1009;g11703d6e84f_0_2791"/>
          <p:cNvSpPr txBox="1"/>
          <p:nvPr/>
        </p:nvSpPr>
        <p:spPr>
          <a:xfrm>
            <a:off x="6896275" y="792238"/>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Interpretación</a:t>
            </a:r>
            <a:endParaRPr b="1" i="0"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Interpretation</a:t>
            </a:r>
            <a:endParaRPr b="1" i="0" sz="1400" u="none" cap="none" strike="noStrike">
              <a:solidFill>
                <a:srgbClr val="4EB648"/>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13" name="Shape 1013"/>
        <p:cNvGrpSpPr/>
        <p:nvPr/>
      </p:nvGrpSpPr>
      <p:grpSpPr>
        <a:xfrm>
          <a:off x="0" y="0"/>
          <a:ext cx="0" cy="0"/>
          <a:chOff x="0" y="0"/>
          <a:chExt cx="0" cy="0"/>
        </a:xfrm>
      </p:grpSpPr>
      <p:sp>
        <p:nvSpPr>
          <p:cNvPr id="1014" name="Google Shape;1014;g155db40f0fb_1_0"/>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sp>
        <p:nvSpPr>
          <p:cNvPr id="1015" name="Google Shape;1015;g155db40f0fb_1_0"/>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155db40f0fb_1_0"/>
          <p:cNvSpPr txBox="1"/>
          <p:nvPr/>
        </p:nvSpPr>
        <p:spPr>
          <a:xfrm>
            <a:off x="274300" y="1740700"/>
            <a:ext cx="1816800" cy="95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200" u="none" cap="none" strike="noStrike">
                <a:solidFill>
                  <a:srgbClr val="4EB648"/>
                </a:solidFill>
                <a:latin typeface="Montserrat"/>
                <a:ea typeface="Montserrat"/>
                <a:cs typeface="Montserrat"/>
                <a:sym typeface="Montserrat"/>
              </a:rPr>
              <a:t>Control de Audio</a:t>
            </a:r>
            <a:r>
              <a:rPr b="1" i="0" lang="en-GB" sz="950" u="none" cap="none" strike="noStrike">
                <a:solidFill>
                  <a:schemeClr val="accent2"/>
                </a:solidFill>
                <a:latin typeface="Montserrat SemiBold"/>
                <a:ea typeface="Montserrat SemiBold"/>
                <a:cs typeface="Montserrat SemiBold"/>
                <a:sym typeface="Montserrat SemiBold"/>
              </a:rPr>
              <a:t>           (por favor ponga su audio en </a:t>
            </a:r>
            <a:r>
              <a:rPr b="1" i="0" lang="en-GB" sz="950" u="none" cap="none" strike="noStrike">
                <a:solidFill>
                  <a:schemeClr val="accent2"/>
                </a:solidFill>
                <a:latin typeface="Montserrat"/>
                <a:ea typeface="Montserrat"/>
                <a:cs typeface="Montserrat"/>
                <a:sym typeface="Montserrat"/>
              </a:rPr>
              <a:t>silencio “</a:t>
            </a:r>
            <a:r>
              <a:rPr b="1" i="1" lang="en-GB" sz="950" u="none" cap="none" strike="noStrike">
                <a:solidFill>
                  <a:schemeClr val="accent2"/>
                </a:solidFill>
                <a:latin typeface="Montserrat"/>
                <a:ea typeface="Montserrat"/>
                <a:cs typeface="Montserrat"/>
                <a:sym typeface="Montserrat"/>
              </a:rPr>
              <a:t>Mute</a:t>
            </a:r>
            <a:r>
              <a:rPr b="1" i="0" lang="en-GB" sz="950" u="none" cap="none" strike="noStrike">
                <a:solidFill>
                  <a:schemeClr val="accent2"/>
                </a:solidFill>
                <a:latin typeface="Montserrat"/>
                <a:ea typeface="Montserrat"/>
                <a:cs typeface="Montserrat"/>
                <a:sym typeface="Montserrat"/>
              </a:rPr>
              <a:t>”</a:t>
            </a:r>
            <a:r>
              <a:rPr b="1" i="0" lang="en-GB" sz="950" u="none" cap="none" strike="noStrike">
                <a:solidFill>
                  <a:schemeClr val="accent2"/>
                </a:solidFill>
                <a:latin typeface="Montserrat SemiBold"/>
                <a:ea typeface="Montserrat SemiBold"/>
                <a:cs typeface="Montserrat SemiBold"/>
                <a:sym typeface="Montserrat SemiBold"/>
              </a:rPr>
              <a:t>)</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rPr b="1" i="1" lang="en-GB" sz="1200" u="none" cap="none" strike="noStrike">
                <a:solidFill>
                  <a:srgbClr val="4EB648"/>
                </a:solidFill>
                <a:latin typeface="Montserrat"/>
                <a:ea typeface="Montserrat"/>
                <a:cs typeface="Montserrat"/>
                <a:sym typeface="Montserrat"/>
              </a:rPr>
              <a:t>Audio Control</a:t>
            </a:r>
            <a:endParaRPr b="1" i="1" sz="12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(please </a:t>
            </a:r>
            <a:r>
              <a:rPr b="1" i="1" lang="en-GB" sz="950" u="none" cap="none" strike="noStrike">
                <a:solidFill>
                  <a:srgbClr val="313087"/>
                </a:solidFill>
                <a:latin typeface="Montserrat"/>
                <a:ea typeface="Montserrat"/>
                <a:cs typeface="Montserrat"/>
                <a:sym typeface="Montserrat"/>
              </a:rPr>
              <a:t>Mute</a:t>
            </a:r>
            <a:r>
              <a:rPr b="1" i="1" lang="en-GB" sz="950" u="none" cap="none" strike="noStrike">
                <a:solidFill>
                  <a:srgbClr val="313087"/>
                </a:solidFill>
                <a:latin typeface="Montserrat SemiBold"/>
                <a:ea typeface="Montserrat SemiBold"/>
                <a:cs typeface="Montserrat SemiBold"/>
                <a:sym typeface="Montserrat SemiBold"/>
              </a:rPr>
              <a:t> your mic)</a:t>
            </a:r>
            <a:endParaRPr b="1" i="0" sz="950" u="none" cap="none" strike="noStrike">
              <a:solidFill>
                <a:srgbClr val="313087"/>
              </a:solidFill>
              <a:latin typeface="Montserrat SemiBold"/>
              <a:ea typeface="Montserrat SemiBold"/>
              <a:cs typeface="Montserrat SemiBold"/>
              <a:sym typeface="Montserrat SemiBold"/>
            </a:endParaRPr>
          </a:p>
        </p:txBody>
      </p:sp>
      <p:sp>
        <p:nvSpPr>
          <p:cNvPr id="1017" name="Google Shape;1017;g155db40f0fb_1_0"/>
          <p:cNvSpPr txBox="1"/>
          <p:nvPr/>
        </p:nvSpPr>
        <p:spPr>
          <a:xfrm>
            <a:off x="5835175" y="111000"/>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Control de Video</a:t>
            </a:r>
            <a:endParaRPr b="1" i="1"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Video Control</a:t>
            </a:r>
            <a:endParaRPr b="1" i="0" sz="1400" u="none" cap="none" strike="noStrike">
              <a:solidFill>
                <a:srgbClr val="4EB648"/>
              </a:solidFill>
              <a:latin typeface="Montserrat"/>
              <a:ea typeface="Montserrat"/>
              <a:cs typeface="Montserrat"/>
              <a:sym typeface="Montserrat"/>
            </a:endParaRPr>
          </a:p>
        </p:txBody>
      </p:sp>
      <p:cxnSp>
        <p:nvCxnSpPr>
          <p:cNvPr id="1018" name="Google Shape;1018;g155db40f0fb_1_0"/>
          <p:cNvCxnSpPr/>
          <p:nvPr/>
        </p:nvCxnSpPr>
        <p:spPr>
          <a:xfrm rot="10800000">
            <a:off x="4395125" y="1227125"/>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19" name="Google Shape;1019;g155db40f0fb_1_0"/>
          <p:cNvSpPr txBox="1"/>
          <p:nvPr/>
        </p:nvSpPr>
        <p:spPr>
          <a:xfrm>
            <a:off x="2344225" y="82025"/>
            <a:ext cx="4248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312E87"/>
                </a:solidFill>
                <a:latin typeface="Montserrat"/>
                <a:ea typeface="Montserrat"/>
                <a:cs typeface="Montserrat"/>
                <a:sym typeface="Montserrat"/>
              </a:rPr>
              <a:t>iPad</a:t>
            </a:r>
            <a:endParaRPr b="1" i="0" sz="3600" u="none" cap="none" strike="noStrike">
              <a:solidFill>
                <a:srgbClr val="312E87"/>
              </a:solidFill>
              <a:latin typeface="Montserrat"/>
              <a:ea typeface="Montserrat"/>
              <a:cs typeface="Montserrat"/>
              <a:sym typeface="Montserrat"/>
            </a:endParaRPr>
          </a:p>
        </p:txBody>
      </p:sp>
      <p:pic>
        <p:nvPicPr>
          <p:cNvPr id="1020" name="Google Shape;1020;g155db40f0fb_1_0"/>
          <p:cNvPicPr preferRelativeResize="0"/>
          <p:nvPr/>
        </p:nvPicPr>
        <p:blipFill rotWithShape="1">
          <a:blip r:embed="rId3">
            <a:alphaModFix/>
          </a:blip>
          <a:srcRect b="85552" l="1921" r="0" t="0"/>
          <a:stretch/>
        </p:blipFill>
        <p:spPr>
          <a:xfrm>
            <a:off x="150700" y="820925"/>
            <a:ext cx="8635648" cy="802525"/>
          </a:xfrm>
          <a:prstGeom prst="rect">
            <a:avLst/>
          </a:prstGeom>
          <a:noFill/>
          <a:ln>
            <a:noFill/>
          </a:ln>
        </p:spPr>
      </p:pic>
      <p:cxnSp>
        <p:nvCxnSpPr>
          <p:cNvPr id="1021" name="Google Shape;1021;g155db40f0fb_1_0"/>
          <p:cNvCxnSpPr/>
          <p:nvPr/>
        </p:nvCxnSpPr>
        <p:spPr>
          <a:xfrm flipH="1">
            <a:off x="6039025" y="718200"/>
            <a:ext cx="315600" cy="417900"/>
          </a:xfrm>
          <a:prstGeom prst="straightConnector1">
            <a:avLst/>
          </a:prstGeom>
          <a:noFill/>
          <a:ln cap="flat" cmpd="sng" w="38100">
            <a:solidFill>
              <a:srgbClr val="EE2A7B"/>
            </a:solidFill>
            <a:prstDash val="solid"/>
            <a:round/>
            <a:headEnd len="sm" w="sm" type="none"/>
            <a:tailEnd len="med" w="med" type="stealth"/>
          </a:ln>
        </p:spPr>
      </p:cxnSp>
      <p:sp>
        <p:nvSpPr>
          <p:cNvPr id="1022" name="Google Shape;1022;g155db40f0fb_1_0"/>
          <p:cNvSpPr txBox="1"/>
          <p:nvPr/>
        </p:nvSpPr>
        <p:spPr>
          <a:xfrm>
            <a:off x="5254250" y="1131300"/>
            <a:ext cx="476700" cy="400200"/>
          </a:xfrm>
          <a:prstGeom prst="rect">
            <a:avLst/>
          </a:prstGeom>
          <a:noFill/>
          <a:ln cap="flat" cmpd="sng" w="28575">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023" name="Google Shape;1023;g155db40f0fb_1_0"/>
          <p:cNvSpPr txBox="1"/>
          <p:nvPr/>
        </p:nvSpPr>
        <p:spPr>
          <a:xfrm>
            <a:off x="5727275" y="1138463"/>
            <a:ext cx="476700" cy="400200"/>
          </a:xfrm>
          <a:prstGeom prst="rect">
            <a:avLst/>
          </a:prstGeom>
          <a:noFill/>
          <a:ln cap="flat" cmpd="sng" w="28575">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cxnSp>
        <p:nvCxnSpPr>
          <p:cNvPr id="1024" name="Google Shape;1024;g155db40f0fb_1_0"/>
          <p:cNvCxnSpPr/>
          <p:nvPr/>
        </p:nvCxnSpPr>
        <p:spPr>
          <a:xfrm flipH="1" rot="10800000">
            <a:off x="1963025" y="1511950"/>
            <a:ext cx="3127800" cy="893700"/>
          </a:xfrm>
          <a:prstGeom prst="straightConnector1">
            <a:avLst/>
          </a:prstGeom>
          <a:noFill/>
          <a:ln cap="flat" cmpd="sng" w="38100">
            <a:solidFill>
              <a:srgbClr val="EE2A7B"/>
            </a:solidFill>
            <a:prstDash val="solid"/>
            <a:round/>
            <a:headEnd len="sm" w="sm" type="none"/>
            <a:tailEnd len="med" w="med" type="stealth"/>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28" name="Shape 1028"/>
        <p:cNvGrpSpPr/>
        <p:nvPr/>
      </p:nvGrpSpPr>
      <p:grpSpPr>
        <a:xfrm>
          <a:off x="0" y="0"/>
          <a:ext cx="0" cy="0"/>
          <a:chOff x="0" y="0"/>
          <a:chExt cx="0" cy="0"/>
        </a:xfrm>
      </p:grpSpPr>
      <p:sp>
        <p:nvSpPr>
          <p:cNvPr id="1029" name="Google Shape;1029;g155db40f0fb_1_14"/>
          <p:cNvSpPr txBox="1"/>
          <p:nvPr/>
        </p:nvSpPr>
        <p:spPr>
          <a:xfrm>
            <a:off x="4615500" y="1856213"/>
            <a:ext cx="16383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Caja de Chat </a:t>
            </a:r>
            <a:r>
              <a:rPr b="1" i="0" lang="en-GB" sz="950" u="none" cap="none" strike="noStrike">
                <a:solidFill>
                  <a:schemeClr val="accent2"/>
                </a:solidFill>
                <a:latin typeface="Montserrat SemiBold"/>
                <a:ea typeface="Montserrat SemiBold"/>
                <a:cs typeface="Montserrat SemiBold"/>
                <a:sym typeface="Montserrat SemiBold"/>
              </a:rPr>
              <a:t>para compartir comentarios o preguntas</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Chat Box</a:t>
            </a:r>
            <a:r>
              <a:rPr b="1" i="1" lang="en-GB" sz="950" u="none" cap="none" strike="noStrike">
                <a:solidFill>
                  <a:srgbClr val="313087"/>
                </a:solidFill>
                <a:latin typeface="Montserrat SemiBold"/>
                <a:ea typeface="Montserrat SemiBold"/>
                <a:cs typeface="Montserrat SemiBold"/>
                <a:sym typeface="Montserrat SemiBold"/>
              </a:rPr>
              <a:t>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to share comments or questions</a:t>
            </a:r>
            <a:endParaRPr b="1" i="0" sz="950" u="none" cap="none" strike="noStrike">
              <a:solidFill>
                <a:srgbClr val="313087"/>
              </a:solidFill>
              <a:latin typeface="Montserrat SemiBold"/>
              <a:ea typeface="Montserrat SemiBold"/>
              <a:cs typeface="Montserrat SemiBold"/>
              <a:sym typeface="Montserrat SemiBold"/>
            </a:endParaRPr>
          </a:p>
        </p:txBody>
      </p:sp>
      <p:cxnSp>
        <p:nvCxnSpPr>
          <p:cNvPr descr="Arrow pointing at Chat button on Zoom toolbar image." id="1030" name="Google Shape;1030;g155db40f0fb_1_14" title="Arrow"/>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cxnSp>
        <p:nvCxnSpPr>
          <p:cNvPr id="1031" name="Google Shape;1031;g155db40f0fb_1_14"/>
          <p:cNvCxnSpPr/>
          <p:nvPr/>
        </p:nvCxnSpPr>
        <p:spPr>
          <a:xfrm rot="10800000">
            <a:off x="7024526" y="3370150"/>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32" name="Google Shape;1032;g155db40f0fb_1_14"/>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33" name="Google Shape;1033;g155db40f0fb_1_14"/>
          <p:cNvCxnSpPr/>
          <p:nvPr/>
        </p:nvCxnSpPr>
        <p:spPr>
          <a:xfrm rot="10800000">
            <a:off x="4395125" y="1227125"/>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34" name="Google Shape;1034;g155db40f0fb_1_14"/>
          <p:cNvSpPr txBox="1"/>
          <p:nvPr/>
        </p:nvSpPr>
        <p:spPr>
          <a:xfrm>
            <a:off x="2344225" y="82025"/>
            <a:ext cx="4248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312E87"/>
                </a:solidFill>
                <a:latin typeface="Montserrat"/>
                <a:ea typeface="Montserrat"/>
                <a:cs typeface="Montserrat"/>
                <a:sym typeface="Montserrat"/>
              </a:rPr>
              <a:t>iPad</a:t>
            </a:r>
            <a:endParaRPr b="1" i="0" sz="3600" u="none" cap="none" strike="noStrike">
              <a:solidFill>
                <a:srgbClr val="312E87"/>
              </a:solidFill>
              <a:latin typeface="Montserrat"/>
              <a:ea typeface="Montserrat"/>
              <a:cs typeface="Montserrat"/>
              <a:sym typeface="Montserrat"/>
            </a:endParaRPr>
          </a:p>
        </p:txBody>
      </p:sp>
      <p:pic>
        <p:nvPicPr>
          <p:cNvPr id="1035" name="Google Shape;1035;g155db40f0fb_1_14"/>
          <p:cNvPicPr preferRelativeResize="0"/>
          <p:nvPr/>
        </p:nvPicPr>
        <p:blipFill rotWithShape="1">
          <a:blip r:embed="rId3">
            <a:alphaModFix/>
          </a:blip>
          <a:srcRect b="85552" l="1921" r="0" t="0"/>
          <a:stretch/>
        </p:blipFill>
        <p:spPr>
          <a:xfrm>
            <a:off x="150700" y="820925"/>
            <a:ext cx="8635648" cy="802525"/>
          </a:xfrm>
          <a:prstGeom prst="rect">
            <a:avLst/>
          </a:prstGeom>
          <a:noFill/>
          <a:ln>
            <a:noFill/>
          </a:ln>
        </p:spPr>
      </p:pic>
      <p:pic>
        <p:nvPicPr>
          <p:cNvPr id="1036" name="Google Shape;1036;g155db40f0fb_1_14"/>
          <p:cNvPicPr preferRelativeResize="0"/>
          <p:nvPr/>
        </p:nvPicPr>
        <p:blipFill rotWithShape="1">
          <a:blip r:embed="rId4">
            <a:alphaModFix/>
          </a:blip>
          <a:srcRect b="38993" l="66394" r="3808" t="13225"/>
          <a:stretch/>
        </p:blipFill>
        <p:spPr>
          <a:xfrm>
            <a:off x="6592826" y="1948603"/>
            <a:ext cx="2493051" cy="2998184"/>
          </a:xfrm>
          <a:prstGeom prst="rect">
            <a:avLst/>
          </a:prstGeom>
          <a:noFill/>
          <a:ln>
            <a:noFill/>
          </a:ln>
        </p:spPr>
      </p:pic>
      <p:cxnSp>
        <p:nvCxnSpPr>
          <p:cNvPr id="1037" name="Google Shape;1037;g155db40f0fb_1_14"/>
          <p:cNvCxnSpPr/>
          <p:nvPr/>
        </p:nvCxnSpPr>
        <p:spPr>
          <a:xfrm flipH="1" rot="10800000">
            <a:off x="5835175" y="2154275"/>
            <a:ext cx="835200" cy="10200"/>
          </a:xfrm>
          <a:prstGeom prst="straightConnector1">
            <a:avLst/>
          </a:prstGeom>
          <a:noFill/>
          <a:ln cap="flat" cmpd="sng" w="38100">
            <a:solidFill>
              <a:srgbClr val="EE2A7B"/>
            </a:solidFill>
            <a:prstDash val="solid"/>
            <a:round/>
            <a:headEnd len="sm" w="sm" type="none"/>
            <a:tailEnd len="med" w="med" type="stealth"/>
          </a:ln>
        </p:spPr>
      </p:cxnSp>
      <p:cxnSp>
        <p:nvCxnSpPr>
          <p:cNvPr id="1038" name="Google Shape;1038;g155db40f0fb_1_14"/>
          <p:cNvCxnSpPr>
            <a:stCxn id="1039" idx="2"/>
          </p:cNvCxnSpPr>
          <p:nvPr/>
        </p:nvCxnSpPr>
        <p:spPr>
          <a:xfrm flipH="1">
            <a:off x="5844925" y="1567025"/>
            <a:ext cx="1683600" cy="594300"/>
          </a:xfrm>
          <a:prstGeom prst="straightConnector1">
            <a:avLst/>
          </a:prstGeom>
          <a:noFill/>
          <a:ln cap="flat" cmpd="sng" w="38100">
            <a:solidFill>
              <a:srgbClr val="EE2A7B"/>
            </a:solidFill>
            <a:prstDash val="solid"/>
            <a:round/>
            <a:headEnd len="sm" w="sm" type="none"/>
            <a:tailEnd len="sm" w="sm" type="none"/>
          </a:ln>
        </p:spPr>
      </p:cxnSp>
      <p:sp>
        <p:nvSpPr>
          <p:cNvPr id="1040" name="Google Shape;1040;g155db40f0fb_1_14"/>
          <p:cNvSpPr txBox="1"/>
          <p:nvPr/>
        </p:nvSpPr>
        <p:spPr>
          <a:xfrm>
            <a:off x="6670375" y="1938525"/>
            <a:ext cx="733200" cy="400200"/>
          </a:xfrm>
          <a:prstGeom prst="rect">
            <a:avLst/>
          </a:prstGeom>
          <a:noFill/>
          <a:ln cap="flat" cmpd="sng" w="38100">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039" name="Google Shape;1039;g155db40f0fb_1_14"/>
          <p:cNvSpPr txBox="1"/>
          <p:nvPr/>
        </p:nvSpPr>
        <p:spPr>
          <a:xfrm>
            <a:off x="7270675" y="1166825"/>
            <a:ext cx="515700" cy="400200"/>
          </a:xfrm>
          <a:prstGeom prst="rect">
            <a:avLst/>
          </a:prstGeom>
          <a:noFill/>
          <a:ln cap="flat" cmpd="sng" w="38100">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44" name="Shape 1044"/>
        <p:cNvGrpSpPr/>
        <p:nvPr/>
      </p:nvGrpSpPr>
      <p:grpSpPr>
        <a:xfrm>
          <a:off x="0" y="0"/>
          <a:ext cx="0" cy="0"/>
          <a:chOff x="0" y="0"/>
          <a:chExt cx="0" cy="0"/>
        </a:xfrm>
      </p:grpSpPr>
      <p:cxnSp>
        <p:nvCxnSpPr>
          <p:cNvPr descr="Arrow pointing at Chat button on Zoom toolbar image." id="1045" name="Google Shape;1045;g155db40f0fb_1_30" title="Arrow"/>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sp>
        <p:nvSpPr>
          <p:cNvPr id="1046" name="Google Shape;1046;g155db40f0fb_1_30"/>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cxnSp>
        <p:nvCxnSpPr>
          <p:cNvPr id="1047" name="Google Shape;1047;g155db40f0fb_1_30"/>
          <p:cNvCxnSpPr/>
          <p:nvPr/>
        </p:nvCxnSpPr>
        <p:spPr>
          <a:xfrm rot="10800000">
            <a:off x="7024526" y="3370150"/>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48" name="Google Shape;1048;g155db40f0fb_1_30"/>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49" name="Google Shape;1049;g155db40f0fb_1_30"/>
          <p:cNvCxnSpPr/>
          <p:nvPr/>
        </p:nvCxnSpPr>
        <p:spPr>
          <a:xfrm rot="10800000">
            <a:off x="4395125" y="1227125"/>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50" name="Google Shape;1050;g155db40f0fb_1_30"/>
          <p:cNvSpPr txBox="1"/>
          <p:nvPr/>
        </p:nvSpPr>
        <p:spPr>
          <a:xfrm>
            <a:off x="3309175" y="3449150"/>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Interpretación</a:t>
            </a:r>
            <a:endParaRPr b="1" i="0"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Interpretation</a:t>
            </a:r>
            <a:endParaRPr b="1" i="0" sz="1400" u="none" cap="none" strike="noStrike">
              <a:solidFill>
                <a:srgbClr val="4EB648"/>
              </a:solidFill>
              <a:latin typeface="Montserrat"/>
              <a:ea typeface="Montserrat"/>
              <a:cs typeface="Montserrat"/>
              <a:sym typeface="Montserrat"/>
            </a:endParaRPr>
          </a:p>
        </p:txBody>
      </p:sp>
      <p:sp>
        <p:nvSpPr>
          <p:cNvPr id="1051" name="Google Shape;1051;g155db40f0fb_1_30"/>
          <p:cNvSpPr txBox="1"/>
          <p:nvPr/>
        </p:nvSpPr>
        <p:spPr>
          <a:xfrm>
            <a:off x="2344225" y="82025"/>
            <a:ext cx="4248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312E87"/>
                </a:solidFill>
                <a:latin typeface="Montserrat"/>
                <a:ea typeface="Montserrat"/>
                <a:cs typeface="Montserrat"/>
                <a:sym typeface="Montserrat"/>
              </a:rPr>
              <a:t>iPad</a:t>
            </a:r>
            <a:endParaRPr b="1" i="0" sz="3600" u="none" cap="none" strike="noStrike">
              <a:solidFill>
                <a:srgbClr val="312E87"/>
              </a:solidFill>
              <a:latin typeface="Montserrat"/>
              <a:ea typeface="Montserrat"/>
              <a:cs typeface="Montserrat"/>
              <a:sym typeface="Montserrat"/>
            </a:endParaRPr>
          </a:p>
        </p:txBody>
      </p:sp>
      <p:pic>
        <p:nvPicPr>
          <p:cNvPr id="1052" name="Google Shape;1052;g155db40f0fb_1_30"/>
          <p:cNvPicPr preferRelativeResize="0"/>
          <p:nvPr/>
        </p:nvPicPr>
        <p:blipFill rotWithShape="1">
          <a:blip r:embed="rId3">
            <a:alphaModFix/>
          </a:blip>
          <a:srcRect b="85552" l="1921" r="0" t="0"/>
          <a:stretch/>
        </p:blipFill>
        <p:spPr>
          <a:xfrm>
            <a:off x="150700" y="820925"/>
            <a:ext cx="8635648" cy="802525"/>
          </a:xfrm>
          <a:prstGeom prst="rect">
            <a:avLst/>
          </a:prstGeom>
          <a:noFill/>
          <a:ln>
            <a:noFill/>
          </a:ln>
        </p:spPr>
      </p:pic>
      <p:pic>
        <p:nvPicPr>
          <p:cNvPr id="1053" name="Google Shape;1053;g155db40f0fb_1_30"/>
          <p:cNvPicPr preferRelativeResize="0"/>
          <p:nvPr/>
        </p:nvPicPr>
        <p:blipFill rotWithShape="1">
          <a:blip r:embed="rId4">
            <a:alphaModFix/>
          </a:blip>
          <a:srcRect b="38993" l="66394" r="3808" t="13225"/>
          <a:stretch/>
        </p:blipFill>
        <p:spPr>
          <a:xfrm>
            <a:off x="6592826" y="1948603"/>
            <a:ext cx="2493051" cy="2998184"/>
          </a:xfrm>
          <a:prstGeom prst="rect">
            <a:avLst/>
          </a:prstGeom>
          <a:noFill/>
          <a:ln>
            <a:noFill/>
          </a:ln>
        </p:spPr>
      </p:pic>
      <p:cxnSp>
        <p:nvCxnSpPr>
          <p:cNvPr id="1054" name="Google Shape;1054;g155db40f0fb_1_30"/>
          <p:cNvCxnSpPr/>
          <p:nvPr/>
        </p:nvCxnSpPr>
        <p:spPr>
          <a:xfrm flipH="1">
            <a:off x="5086375" y="1604250"/>
            <a:ext cx="2380500" cy="2154000"/>
          </a:xfrm>
          <a:prstGeom prst="straightConnector1">
            <a:avLst/>
          </a:prstGeom>
          <a:noFill/>
          <a:ln cap="flat" cmpd="sng" w="38100">
            <a:solidFill>
              <a:srgbClr val="EE2A7B"/>
            </a:solidFill>
            <a:prstDash val="solid"/>
            <a:round/>
            <a:headEnd len="sm" w="sm" type="none"/>
            <a:tailEnd len="sm" w="sm" type="none"/>
          </a:ln>
        </p:spPr>
      </p:cxnSp>
      <p:cxnSp>
        <p:nvCxnSpPr>
          <p:cNvPr id="1055" name="Google Shape;1055;g155db40f0fb_1_30"/>
          <p:cNvCxnSpPr>
            <a:stCxn id="1050" idx="3"/>
          </p:cNvCxnSpPr>
          <p:nvPr/>
        </p:nvCxnSpPr>
        <p:spPr>
          <a:xfrm>
            <a:off x="5086375" y="3768650"/>
            <a:ext cx="1506600" cy="1500"/>
          </a:xfrm>
          <a:prstGeom prst="straightConnector1">
            <a:avLst/>
          </a:prstGeom>
          <a:noFill/>
          <a:ln cap="flat" cmpd="sng" w="38100">
            <a:solidFill>
              <a:srgbClr val="EE2A7B"/>
            </a:solidFill>
            <a:prstDash val="solid"/>
            <a:round/>
            <a:headEnd len="sm" w="sm" type="none"/>
            <a:tailEnd len="med" w="med" type="stealth"/>
          </a:ln>
        </p:spPr>
      </p:cxnSp>
      <p:sp>
        <p:nvSpPr>
          <p:cNvPr id="1056" name="Google Shape;1056;g155db40f0fb_1_30"/>
          <p:cNvSpPr txBox="1"/>
          <p:nvPr/>
        </p:nvSpPr>
        <p:spPr>
          <a:xfrm>
            <a:off x="6583200" y="3494225"/>
            <a:ext cx="2493000" cy="400200"/>
          </a:xfrm>
          <a:prstGeom prst="rect">
            <a:avLst/>
          </a:prstGeom>
          <a:noFill/>
          <a:ln cap="flat" cmpd="sng" w="38100">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057" name="Google Shape;1057;g155db40f0fb_1_30"/>
          <p:cNvSpPr txBox="1"/>
          <p:nvPr/>
        </p:nvSpPr>
        <p:spPr>
          <a:xfrm>
            <a:off x="7290150" y="1204059"/>
            <a:ext cx="476700" cy="400200"/>
          </a:xfrm>
          <a:prstGeom prst="rect">
            <a:avLst/>
          </a:prstGeom>
          <a:noFill/>
          <a:ln cap="flat" cmpd="sng" w="28575">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61" name="Shape 1061"/>
        <p:cNvGrpSpPr/>
        <p:nvPr/>
      </p:nvGrpSpPr>
      <p:grpSpPr>
        <a:xfrm>
          <a:off x="0" y="0"/>
          <a:ext cx="0" cy="0"/>
          <a:chOff x="0" y="0"/>
          <a:chExt cx="0" cy="0"/>
        </a:xfrm>
      </p:grpSpPr>
      <p:sp>
        <p:nvSpPr>
          <p:cNvPr id="1062" name="Google Shape;1062;g155db40f0fb_1_47"/>
          <p:cNvSpPr txBox="1"/>
          <p:nvPr/>
        </p:nvSpPr>
        <p:spPr>
          <a:xfrm>
            <a:off x="4024100" y="4300700"/>
            <a:ext cx="1940400" cy="5337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400"/>
              <a:buFont typeface="Arial"/>
              <a:buNone/>
            </a:pPr>
            <a:r>
              <a:rPr b="1" i="0" lang="en-GB" sz="1400" u="none" cap="none" strike="noStrike">
                <a:solidFill>
                  <a:schemeClr val="dk2"/>
                </a:solidFill>
                <a:latin typeface="Montserrat"/>
                <a:ea typeface="Montserrat"/>
                <a:cs typeface="Montserrat"/>
                <a:sym typeface="Montserrat"/>
              </a:rPr>
              <a:t>Levantar la mano</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0" lang="en-GB" sz="950" u="none" cap="none" strike="noStrike">
                <a:solidFill>
                  <a:schemeClr val="accent2"/>
                </a:solidFill>
                <a:latin typeface="Montserrat SemiBold"/>
                <a:ea typeface="Montserrat SemiBold"/>
                <a:cs typeface="Montserrat SemiBold"/>
                <a:sym typeface="Montserrat SemiBold"/>
              </a:rPr>
              <a:t>para compartir</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0" lang="en-GB" sz="950" u="none" cap="none" strike="noStrike">
                <a:solidFill>
                  <a:schemeClr val="accent2"/>
                </a:solidFill>
                <a:latin typeface="Montserrat SemiBold"/>
                <a:ea typeface="Montserrat SemiBold"/>
                <a:cs typeface="Montserrat SemiBold"/>
                <a:sym typeface="Montserrat SemiBold"/>
              </a:rPr>
              <a:t>comentarios o preguntas</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r">
              <a:lnSpc>
                <a:spcPct val="100000"/>
              </a:lnSpc>
              <a:spcBef>
                <a:spcPts val="100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Raise hand</a:t>
            </a:r>
            <a:r>
              <a:rPr b="1" i="1" lang="en-GB" sz="1400" u="none" cap="none" strike="noStrike">
                <a:solidFill>
                  <a:srgbClr val="4EB648"/>
                </a:solidFill>
                <a:latin typeface="Montserrat SemiBold"/>
                <a:ea typeface="Montserrat SemiBold"/>
                <a:cs typeface="Montserrat SemiBold"/>
                <a:sym typeface="Montserrat SemiBold"/>
              </a:rPr>
              <a:t> </a:t>
            </a:r>
            <a:endParaRPr b="1" i="1" sz="1400" u="none" cap="none" strike="noStrike">
              <a:solidFill>
                <a:srgbClr val="4EB648"/>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to share comments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or questions</a:t>
            </a:r>
            <a:endParaRPr b="1" i="0" sz="950" u="none" cap="none" strike="noStrike">
              <a:solidFill>
                <a:srgbClr val="313087"/>
              </a:solidFill>
              <a:latin typeface="Montserrat SemiBold"/>
              <a:ea typeface="Montserrat SemiBold"/>
              <a:cs typeface="Montserrat SemiBold"/>
              <a:sym typeface="Montserrat SemiBold"/>
            </a:endParaRPr>
          </a:p>
        </p:txBody>
      </p:sp>
      <p:cxnSp>
        <p:nvCxnSpPr>
          <p:cNvPr descr="Arrow pointing at Chat button on Zoom toolbar image." id="1063" name="Google Shape;1063;g155db40f0fb_1_47" title="Arrow"/>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sp>
        <p:nvSpPr>
          <p:cNvPr id="1064" name="Google Shape;1064;g155db40f0fb_1_47"/>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cxnSp>
        <p:nvCxnSpPr>
          <p:cNvPr id="1065" name="Google Shape;1065;g155db40f0fb_1_47"/>
          <p:cNvCxnSpPr/>
          <p:nvPr/>
        </p:nvCxnSpPr>
        <p:spPr>
          <a:xfrm rot="10800000">
            <a:off x="7024526" y="3370150"/>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66" name="Google Shape;1066;g155db40f0fb_1_47"/>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67" name="Google Shape;1067;g155db40f0fb_1_47"/>
          <p:cNvCxnSpPr/>
          <p:nvPr/>
        </p:nvCxnSpPr>
        <p:spPr>
          <a:xfrm rot="10800000">
            <a:off x="4395125" y="1227125"/>
            <a:ext cx="10200" cy="339900"/>
          </a:xfrm>
          <a:prstGeom prst="straightConnector1">
            <a:avLst/>
          </a:prstGeom>
          <a:noFill/>
          <a:ln cap="flat" cmpd="sng" w="38100">
            <a:solidFill>
              <a:srgbClr val="EE2A7B"/>
            </a:solidFill>
            <a:prstDash val="solid"/>
            <a:round/>
            <a:headEnd len="sm" w="sm" type="none"/>
            <a:tailEnd len="med" w="med" type="stealth"/>
          </a:ln>
        </p:spPr>
      </p:cxnSp>
      <p:sp>
        <p:nvSpPr>
          <p:cNvPr id="1068" name="Google Shape;1068;g155db40f0fb_1_47"/>
          <p:cNvSpPr txBox="1"/>
          <p:nvPr/>
        </p:nvSpPr>
        <p:spPr>
          <a:xfrm>
            <a:off x="2344225" y="82025"/>
            <a:ext cx="4248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312E87"/>
                </a:solidFill>
                <a:latin typeface="Montserrat"/>
                <a:ea typeface="Montserrat"/>
                <a:cs typeface="Montserrat"/>
                <a:sym typeface="Montserrat"/>
              </a:rPr>
              <a:t>iPad</a:t>
            </a:r>
            <a:endParaRPr b="1" i="0" sz="3600" u="none" cap="none" strike="noStrike">
              <a:solidFill>
                <a:srgbClr val="312E87"/>
              </a:solidFill>
              <a:latin typeface="Montserrat"/>
              <a:ea typeface="Montserrat"/>
              <a:cs typeface="Montserrat"/>
              <a:sym typeface="Montserrat"/>
            </a:endParaRPr>
          </a:p>
        </p:txBody>
      </p:sp>
      <p:pic>
        <p:nvPicPr>
          <p:cNvPr id="1069" name="Google Shape;1069;g155db40f0fb_1_47"/>
          <p:cNvPicPr preferRelativeResize="0"/>
          <p:nvPr/>
        </p:nvPicPr>
        <p:blipFill rotWithShape="1">
          <a:blip r:embed="rId3">
            <a:alphaModFix/>
          </a:blip>
          <a:srcRect b="85552" l="1921" r="0" t="0"/>
          <a:stretch/>
        </p:blipFill>
        <p:spPr>
          <a:xfrm>
            <a:off x="150700" y="820925"/>
            <a:ext cx="8635648" cy="802525"/>
          </a:xfrm>
          <a:prstGeom prst="rect">
            <a:avLst/>
          </a:prstGeom>
          <a:noFill/>
          <a:ln>
            <a:noFill/>
          </a:ln>
        </p:spPr>
      </p:pic>
      <p:pic>
        <p:nvPicPr>
          <p:cNvPr id="1070" name="Google Shape;1070;g155db40f0fb_1_47"/>
          <p:cNvPicPr preferRelativeResize="0"/>
          <p:nvPr/>
        </p:nvPicPr>
        <p:blipFill rotWithShape="1">
          <a:blip r:embed="rId4">
            <a:alphaModFix/>
          </a:blip>
          <a:srcRect b="38993" l="66394" r="3808" t="13225"/>
          <a:stretch/>
        </p:blipFill>
        <p:spPr>
          <a:xfrm>
            <a:off x="6592826" y="1948603"/>
            <a:ext cx="2493051" cy="2998184"/>
          </a:xfrm>
          <a:prstGeom prst="rect">
            <a:avLst/>
          </a:prstGeom>
          <a:noFill/>
          <a:ln>
            <a:noFill/>
          </a:ln>
        </p:spPr>
      </p:pic>
      <p:cxnSp>
        <p:nvCxnSpPr>
          <p:cNvPr id="1071" name="Google Shape;1071;g155db40f0fb_1_47"/>
          <p:cNvCxnSpPr/>
          <p:nvPr/>
        </p:nvCxnSpPr>
        <p:spPr>
          <a:xfrm>
            <a:off x="6021675" y="4367575"/>
            <a:ext cx="1311600" cy="64200"/>
          </a:xfrm>
          <a:prstGeom prst="straightConnector1">
            <a:avLst/>
          </a:prstGeom>
          <a:noFill/>
          <a:ln cap="flat" cmpd="sng" w="38100">
            <a:solidFill>
              <a:srgbClr val="EE2A7B"/>
            </a:solidFill>
            <a:prstDash val="solid"/>
            <a:round/>
            <a:headEnd len="sm" w="sm" type="none"/>
            <a:tailEnd len="med" w="med" type="stealth"/>
          </a:ln>
        </p:spPr>
      </p:cxnSp>
      <p:cxnSp>
        <p:nvCxnSpPr>
          <p:cNvPr id="1072" name="Google Shape;1072;g155db40f0fb_1_47"/>
          <p:cNvCxnSpPr/>
          <p:nvPr/>
        </p:nvCxnSpPr>
        <p:spPr>
          <a:xfrm flipH="1">
            <a:off x="6021663" y="1621675"/>
            <a:ext cx="1530900" cy="2745900"/>
          </a:xfrm>
          <a:prstGeom prst="straightConnector1">
            <a:avLst/>
          </a:prstGeom>
          <a:noFill/>
          <a:ln cap="flat" cmpd="sng" w="38100">
            <a:solidFill>
              <a:srgbClr val="EE2A7B"/>
            </a:solidFill>
            <a:prstDash val="solid"/>
            <a:round/>
            <a:headEnd len="sm" w="sm" type="none"/>
            <a:tailEnd len="sm" w="sm" type="none"/>
          </a:ln>
        </p:spPr>
      </p:cxnSp>
      <p:sp>
        <p:nvSpPr>
          <p:cNvPr id="1073" name="Google Shape;1073;g155db40f0fb_1_47"/>
          <p:cNvSpPr txBox="1"/>
          <p:nvPr/>
        </p:nvSpPr>
        <p:spPr>
          <a:xfrm>
            <a:off x="7311275" y="4122225"/>
            <a:ext cx="1218000" cy="400200"/>
          </a:xfrm>
          <a:prstGeom prst="rect">
            <a:avLst/>
          </a:prstGeom>
          <a:noFill/>
          <a:ln cap="flat" cmpd="sng" w="38100">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074" name="Google Shape;1074;g155db40f0fb_1_47"/>
          <p:cNvSpPr txBox="1"/>
          <p:nvPr/>
        </p:nvSpPr>
        <p:spPr>
          <a:xfrm>
            <a:off x="7290150" y="1204059"/>
            <a:ext cx="476700" cy="400200"/>
          </a:xfrm>
          <a:prstGeom prst="rect">
            <a:avLst/>
          </a:prstGeom>
          <a:noFill/>
          <a:ln cap="flat" cmpd="sng" w="28575">
            <a:solidFill>
              <a:srgbClr val="EE2A7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8" name="Shape 1078"/>
        <p:cNvGrpSpPr/>
        <p:nvPr/>
      </p:nvGrpSpPr>
      <p:grpSpPr>
        <a:xfrm>
          <a:off x="0" y="0"/>
          <a:ext cx="0" cy="0"/>
          <a:chOff x="0" y="0"/>
          <a:chExt cx="0" cy="0"/>
        </a:xfrm>
      </p:grpSpPr>
      <p:sp>
        <p:nvSpPr>
          <p:cNvPr id="1079" name="Google Shape;1079;g2591c3b3ac1_1_0"/>
          <p:cNvSpPr txBox="1"/>
          <p:nvPr>
            <p:ph type="title"/>
          </p:nvPr>
        </p:nvSpPr>
        <p:spPr>
          <a:xfrm>
            <a:off x="942000" y="107750"/>
            <a:ext cx="3379200" cy="535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600"/>
              <a:buNone/>
            </a:pPr>
            <a:r>
              <a:rPr b="1" lang="en-GB">
                <a:latin typeface="Montserrat"/>
                <a:ea typeface="Montserrat"/>
                <a:cs typeface="Montserrat"/>
                <a:sym typeface="Montserrat"/>
              </a:rPr>
              <a:t>Agenda</a:t>
            </a:r>
            <a:endParaRPr b="1">
              <a:latin typeface="Montserrat"/>
              <a:ea typeface="Montserrat"/>
              <a:cs typeface="Montserrat"/>
              <a:sym typeface="Montserrat"/>
            </a:endParaRPr>
          </a:p>
        </p:txBody>
      </p:sp>
      <p:sp>
        <p:nvSpPr>
          <p:cNvPr id="1080" name="Google Shape;1080;g2591c3b3ac1_1_0"/>
          <p:cNvSpPr txBox="1"/>
          <p:nvPr>
            <p:ph idx="1" type="body"/>
          </p:nvPr>
        </p:nvSpPr>
        <p:spPr>
          <a:xfrm>
            <a:off x="4839300" y="366375"/>
            <a:ext cx="4304700" cy="47538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600"/>
              </a:spcBef>
              <a:spcAft>
                <a:spcPts val="0"/>
              </a:spcAft>
              <a:buClr>
                <a:srgbClr val="312E87"/>
              </a:buClr>
              <a:buSzPts val="1000"/>
              <a:buAutoNum type="romanUcPeriod"/>
            </a:pPr>
            <a:r>
              <a:rPr b="1" lang="en-GB" sz="1100">
                <a:solidFill>
                  <a:srgbClr val="312E87"/>
                </a:solidFill>
              </a:rPr>
              <a:t>Welcome ………………………………………………………… 2 min</a:t>
            </a:r>
            <a:br>
              <a:rPr b="1" lang="en-GB" sz="1100">
                <a:solidFill>
                  <a:srgbClr val="312E87"/>
                </a:solidFill>
              </a:rPr>
            </a:br>
            <a:endParaRPr b="1" sz="1100">
              <a:solidFill>
                <a:srgbClr val="312E87"/>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Zoom Tips ………………………………………………………..……… 4 min</a:t>
            </a:r>
            <a:br>
              <a:rPr b="1" lang="en-GB" sz="1000">
                <a:solidFill>
                  <a:srgbClr val="EE2A7B"/>
                </a:solidFill>
              </a:rPr>
            </a:br>
            <a:endParaRPr b="1" sz="1000">
              <a:solidFill>
                <a:srgbClr val="EE2A7B"/>
              </a:solidFill>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Agenda &amp; Objectives ………………………………….……….… 3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Group Agreements ……………………………………………….. 3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Icebreaker ……………………………………………………….…….. 15 min</a:t>
            </a:r>
            <a:br>
              <a:rPr b="1" lang="en-GB" sz="1000">
                <a:solidFill>
                  <a:schemeClr val="accent2"/>
                </a:solidFill>
              </a:rPr>
            </a:br>
            <a:endParaRPr b="1" sz="1000">
              <a:solidFill>
                <a:srgbClr val="EC008C"/>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Updates …………………………………………………….……….….. 65 min</a:t>
            </a:r>
            <a:endParaRPr b="1" sz="1000">
              <a:solidFill>
                <a:srgbClr val="EE2A7B"/>
              </a:solidFill>
            </a:endParaRPr>
          </a:p>
          <a:p>
            <a:pPr indent="-292100" lvl="1" marL="914400" marR="0" rtl="0" algn="l">
              <a:lnSpc>
                <a:spcPct val="100000"/>
              </a:lnSpc>
              <a:spcBef>
                <a:spcPts val="0"/>
              </a:spcBef>
              <a:spcAft>
                <a:spcPts val="0"/>
              </a:spcAft>
              <a:buClr>
                <a:srgbClr val="EE2A7B"/>
              </a:buClr>
              <a:buSzPts val="1000"/>
              <a:buChar char="○"/>
            </a:pPr>
            <a:r>
              <a:rPr b="1" lang="en-GB" sz="1000">
                <a:solidFill>
                  <a:srgbClr val="EE2A7B"/>
                </a:solidFill>
              </a:rPr>
              <a:t>Community Partnership updates</a:t>
            </a:r>
            <a:endParaRPr b="1" sz="1000">
              <a:solidFill>
                <a:srgbClr val="EE2A7B"/>
              </a:solidFill>
            </a:endParaRPr>
          </a:p>
          <a:p>
            <a:pPr indent="-292100" lvl="1" marL="914400" marR="0" rtl="0" algn="l">
              <a:lnSpc>
                <a:spcPct val="100000"/>
              </a:lnSpc>
              <a:spcBef>
                <a:spcPts val="0"/>
              </a:spcBef>
              <a:spcAft>
                <a:spcPts val="0"/>
              </a:spcAft>
              <a:buClr>
                <a:srgbClr val="EE2A7B"/>
              </a:buClr>
              <a:buSzPts val="1000"/>
              <a:buChar char="○"/>
            </a:pPr>
            <a:r>
              <a:rPr b="1" lang="en-GB" sz="1000">
                <a:solidFill>
                  <a:srgbClr val="EE2A7B"/>
                </a:solidFill>
              </a:rPr>
              <a:t>Housing</a:t>
            </a:r>
            <a:r>
              <a:rPr b="1" lang="en-GB" sz="1000">
                <a:solidFill>
                  <a:srgbClr val="EE2A7B"/>
                </a:solidFill>
              </a:rPr>
              <a:t> Now! Coalition Updates</a:t>
            </a:r>
            <a:endParaRPr b="1" sz="1000">
              <a:solidFill>
                <a:srgbClr val="EE2A7B"/>
              </a:solidFill>
            </a:endParaRPr>
          </a:p>
          <a:p>
            <a:pPr indent="-292100" lvl="1" marL="914400" marR="0" rtl="0" algn="l">
              <a:lnSpc>
                <a:spcPct val="100000"/>
              </a:lnSpc>
              <a:spcBef>
                <a:spcPts val="0"/>
              </a:spcBef>
              <a:spcAft>
                <a:spcPts val="0"/>
              </a:spcAft>
              <a:buClr>
                <a:srgbClr val="EE2A7B"/>
              </a:buClr>
              <a:buSzPts val="1000"/>
              <a:buChar char="○"/>
            </a:pPr>
            <a:r>
              <a:rPr b="1" lang="en-GB" sz="1000">
                <a:solidFill>
                  <a:srgbClr val="EE2A7B"/>
                </a:solidFill>
              </a:rPr>
              <a:t>Housing Justice as a Health Equity Collaborative </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Questions &amp; Answers ………………………………………….. 10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rgbClr val="EC008C"/>
              </a:buClr>
              <a:buSzPts val="1000"/>
              <a:buAutoNum type="romanUcPeriod"/>
            </a:pPr>
            <a:r>
              <a:rPr b="1" lang="en-GB" sz="1000">
                <a:solidFill>
                  <a:srgbClr val="EC008C"/>
                </a:solidFill>
              </a:rPr>
              <a:t>Next Steps </a:t>
            </a:r>
            <a:r>
              <a:rPr b="1" lang="en-GB" sz="1000">
                <a:solidFill>
                  <a:srgbClr val="EC008C"/>
                </a:solidFill>
              </a:rPr>
              <a:t>…………………………………………………………..…. 5 min</a:t>
            </a:r>
            <a:endParaRPr b="1" sz="1000">
              <a:solidFill>
                <a:srgbClr val="EC008C"/>
              </a:solidFill>
            </a:endParaRPr>
          </a:p>
          <a:p>
            <a:pPr indent="-292100" lvl="1" marL="914400" marR="0" rtl="0" algn="l">
              <a:lnSpc>
                <a:spcPct val="100000"/>
              </a:lnSpc>
              <a:spcBef>
                <a:spcPts val="0"/>
              </a:spcBef>
              <a:spcAft>
                <a:spcPts val="0"/>
              </a:spcAft>
              <a:buClr>
                <a:srgbClr val="EC008C"/>
              </a:buClr>
              <a:buSzPts val="1000"/>
              <a:buChar char="○"/>
            </a:pPr>
            <a:r>
              <a:rPr b="1" lang="en-GB" sz="1000">
                <a:solidFill>
                  <a:srgbClr val="EC008C"/>
                </a:solidFill>
              </a:rPr>
              <a:t>Collective</a:t>
            </a:r>
            <a:r>
              <a:rPr b="1" lang="en-GB" sz="1000">
                <a:solidFill>
                  <a:srgbClr val="EC008C"/>
                </a:solidFill>
              </a:rPr>
              <a:t> Advocacy &amp; Update</a:t>
            </a:r>
            <a:r>
              <a:rPr b="1" lang="en-GB" sz="1000">
                <a:solidFill>
                  <a:srgbClr val="EC008C"/>
                </a:solidFill>
              </a:rPr>
              <a:t>s</a:t>
            </a:r>
            <a:endParaRPr b="1" sz="1000">
              <a:solidFill>
                <a:srgbClr val="EC008C"/>
              </a:solidFill>
            </a:endParaRPr>
          </a:p>
          <a:p>
            <a:pPr indent="-292100" lvl="1" marL="914400" rtl="0" algn="l">
              <a:lnSpc>
                <a:spcPct val="100000"/>
              </a:lnSpc>
              <a:spcBef>
                <a:spcPts val="0"/>
              </a:spcBef>
              <a:spcAft>
                <a:spcPts val="0"/>
              </a:spcAft>
              <a:buClr>
                <a:schemeClr val="accent2"/>
              </a:buClr>
              <a:buSzPts val="1000"/>
              <a:buChar char="○"/>
            </a:pPr>
            <a:r>
              <a:rPr b="1" lang="en-GB" sz="1000">
                <a:solidFill>
                  <a:srgbClr val="EC008C"/>
                </a:solidFill>
              </a:rPr>
              <a:t>Questions &amp; Answers</a:t>
            </a:r>
            <a:br>
              <a:rPr b="1" lang="en-GB" sz="1000">
                <a:solidFill>
                  <a:schemeClr val="accent2"/>
                </a:solidFill>
              </a:rPr>
            </a:br>
            <a:endParaRPr b="1" sz="1000">
              <a:solidFill>
                <a:schemeClr val="accent2"/>
              </a:solidFill>
            </a:endParaRPr>
          </a:p>
          <a:p>
            <a:pPr indent="-292100" lvl="0" marL="457200" rtl="0" algn="l">
              <a:lnSpc>
                <a:spcPct val="100000"/>
              </a:lnSpc>
              <a:spcBef>
                <a:spcPts val="0"/>
              </a:spcBef>
              <a:spcAft>
                <a:spcPts val="0"/>
              </a:spcAft>
              <a:buClr>
                <a:schemeClr val="accent2"/>
              </a:buClr>
              <a:buSzPts val="1000"/>
              <a:buAutoNum type="romanUcPeriod"/>
            </a:pPr>
            <a:r>
              <a:rPr b="1" lang="en-GB" sz="1000">
                <a:solidFill>
                  <a:schemeClr val="accent2"/>
                </a:solidFill>
                <a:highlight>
                  <a:schemeClr val="lt1"/>
                </a:highlight>
              </a:rPr>
              <a:t>Community Resource Mobilization</a:t>
            </a:r>
            <a:r>
              <a:rPr b="1" lang="en-GB" sz="1000">
                <a:solidFill>
                  <a:schemeClr val="accent2"/>
                </a:solidFill>
              </a:rPr>
              <a:t> ………………….... 10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Next Best Start Region 1 Monthly Meeting</a:t>
            </a:r>
            <a:r>
              <a:rPr b="1" lang="en-GB" sz="1000">
                <a:solidFill>
                  <a:srgbClr val="EE2A7B"/>
                </a:solidFill>
                <a:highlight>
                  <a:schemeClr val="lt1"/>
                </a:highlight>
              </a:rPr>
              <a:t> ………</a:t>
            </a:r>
            <a:r>
              <a:rPr b="1" lang="en-GB" sz="1000">
                <a:solidFill>
                  <a:srgbClr val="EE2A7B"/>
                </a:solidFill>
                <a:highlight>
                  <a:schemeClr val="lt1"/>
                </a:highlight>
              </a:rPr>
              <a:t>... 5 min</a:t>
            </a:r>
            <a:br>
              <a:rPr b="1" lang="en-GB" sz="1000">
                <a:solidFill>
                  <a:schemeClr val="accent2"/>
                </a:solidFill>
                <a:highlight>
                  <a:schemeClr val="lt1"/>
                </a:highlight>
              </a:rPr>
            </a:br>
            <a:endParaRPr b="1" sz="1000">
              <a:solidFill>
                <a:schemeClr val="accent2"/>
              </a:solidFill>
              <a:highlight>
                <a:schemeClr val="lt1"/>
              </a:highlight>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Evaluation …………………………………………………..…………… 5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Closing …………………………………………………………….……..… 1 min</a:t>
            </a:r>
            <a:endParaRPr b="1" sz="1000">
              <a:solidFill>
                <a:srgbClr val="EE2A7B"/>
              </a:solidFill>
            </a:endParaRPr>
          </a:p>
        </p:txBody>
      </p:sp>
      <p:sp>
        <p:nvSpPr>
          <p:cNvPr id="1081" name="Google Shape;1081;g2591c3b3ac1_1_0"/>
          <p:cNvSpPr txBox="1"/>
          <p:nvPr>
            <p:ph idx="1" type="body"/>
          </p:nvPr>
        </p:nvSpPr>
        <p:spPr>
          <a:xfrm>
            <a:off x="0" y="518775"/>
            <a:ext cx="4915500" cy="44571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600"/>
              </a:spcBef>
              <a:spcAft>
                <a:spcPts val="0"/>
              </a:spcAft>
              <a:buClr>
                <a:srgbClr val="312E87"/>
              </a:buClr>
              <a:buSzPts val="1000"/>
              <a:buAutoNum type="romanUcPeriod"/>
            </a:pPr>
            <a:r>
              <a:rPr b="1" lang="en-GB" sz="1000">
                <a:solidFill>
                  <a:srgbClr val="312E87"/>
                </a:solidFill>
              </a:rPr>
              <a:t>B</a:t>
            </a:r>
            <a:r>
              <a:rPr b="1" lang="en-GB" sz="1000">
                <a:solidFill>
                  <a:srgbClr val="312E87"/>
                </a:solidFill>
              </a:rPr>
              <a:t>ienvenida ..…………………………………………………………………. 2 min</a:t>
            </a:r>
            <a:br>
              <a:rPr b="1" lang="en-GB" sz="1000">
                <a:solidFill>
                  <a:srgbClr val="312E87"/>
                </a:solidFill>
              </a:rPr>
            </a:br>
            <a:endParaRPr sz="1000">
              <a:solidFill>
                <a:srgbClr val="312E87"/>
              </a:solidFill>
            </a:endParaRPr>
          </a:p>
          <a:p>
            <a:pPr indent="-292100" lvl="0" marL="457200" rtl="0" algn="l">
              <a:lnSpc>
                <a:spcPct val="100000"/>
              </a:lnSpc>
              <a:spcBef>
                <a:spcPts val="0"/>
              </a:spcBef>
              <a:spcAft>
                <a:spcPts val="0"/>
              </a:spcAft>
              <a:buClr>
                <a:srgbClr val="EE2A7B"/>
              </a:buClr>
              <a:buSzPts val="1000"/>
              <a:buAutoNum type="romanUcPeriod"/>
            </a:pPr>
            <a:r>
              <a:rPr b="1" lang="en-GB" sz="1000">
                <a:solidFill>
                  <a:srgbClr val="EE2A7B"/>
                </a:solidFill>
              </a:rPr>
              <a:t>Consejos para Zoom	…………………………………………………… 4 min</a:t>
            </a:r>
            <a:br>
              <a:rPr b="1" lang="en-GB" sz="1000">
                <a:solidFill>
                  <a:srgbClr val="EE2A7B"/>
                </a:solidFill>
              </a:rPr>
            </a:br>
            <a:endParaRPr b="1" sz="1000">
              <a:solidFill>
                <a:srgbClr val="EE2A7B"/>
              </a:solidFill>
            </a:endParaRPr>
          </a:p>
          <a:p>
            <a:pPr indent="-292100" lvl="0" marL="457200" rtl="0" algn="l">
              <a:lnSpc>
                <a:spcPct val="100000"/>
              </a:lnSpc>
              <a:spcBef>
                <a:spcPts val="0"/>
              </a:spcBef>
              <a:spcAft>
                <a:spcPts val="0"/>
              </a:spcAft>
              <a:buClr>
                <a:schemeClr val="accent2"/>
              </a:buClr>
              <a:buSzPts val="1000"/>
              <a:buAutoNum type="romanUcPeriod"/>
            </a:pPr>
            <a:r>
              <a:rPr b="1" lang="en-GB" sz="1000">
                <a:solidFill>
                  <a:schemeClr val="accent2"/>
                </a:solidFill>
              </a:rPr>
              <a:t>Agenda y Objetivos ……………………………………………………. 3 min</a:t>
            </a:r>
            <a:br>
              <a:rPr b="1" lang="en-GB" sz="1000">
                <a:solidFill>
                  <a:schemeClr val="accent2"/>
                </a:solidFill>
              </a:rPr>
            </a:br>
            <a:endParaRPr b="1" sz="1000">
              <a:solidFill>
                <a:schemeClr val="accent2"/>
              </a:solidFill>
            </a:endParaRPr>
          </a:p>
          <a:p>
            <a:pPr indent="-292100" lvl="0" marL="457200" rtl="0" algn="l">
              <a:lnSpc>
                <a:spcPct val="100000"/>
              </a:lnSpc>
              <a:spcBef>
                <a:spcPts val="0"/>
              </a:spcBef>
              <a:spcAft>
                <a:spcPts val="0"/>
              </a:spcAft>
              <a:buClr>
                <a:srgbClr val="EE2A7B"/>
              </a:buClr>
              <a:buSzPts val="1000"/>
              <a:buAutoNum type="romanUcPeriod"/>
            </a:pPr>
            <a:r>
              <a:rPr b="1" lang="en-GB" sz="1000">
                <a:solidFill>
                  <a:srgbClr val="EE2A7B"/>
                </a:solidFill>
              </a:rPr>
              <a:t>Acuerdos Comunitarios ……………………………………………… 3 min</a:t>
            </a:r>
            <a:br>
              <a:rPr b="1" lang="en-GB" sz="1000">
                <a:solidFill>
                  <a:schemeClr val="accent2"/>
                </a:solidFill>
              </a:rPr>
            </a:br>
            <a:endParaRPr b="1" sz="1000">
              <a:solidFill>
                <a:schemeClr val="accent2"/>
              </a:solidFill>
            </a:endParaRPr>
          </a:p>
          <a:p>
            <a:pPr indent="-292100" lvl="0" marL="457200" rtl="0" algn="l">
              <a:lnSpc>
                <a:spcPct val="100000"/>
              </a:lnSpc>
              <a:spcBef>
                <a:spcPts val="0"/>
              </a:spcBef>
              <a:spcAft>
                <a:spcPts val="0"/>
              </a:spcAft>
              <a:buClr>
                <a:schemeClr val="accent2"/>
              </a:buClr>
              <a:buSzPts val="1000"/>
              <a:buAutoNum type="romanUcPeriod"/>
            </a:pPr>
            <a:r>
              <a:rPr b="1" lang="en-GB" sz="1000">
                <a:solidFill>
                  <a:schemeClr val="accent2"/>
                </a:solidFill>
              </a:rPr>
              <a:t>Rompehielos ………………………………………………………………. 15 min</a:t>
            </a:r>
            <a:br>
              <a:rPr b="1" lang="en-GB" sz="1000">
                <a:solidFill>
                  <a:schemeClr val="accent2"/>
                </a:solidFill>
              </a:rPr>
            </a:br>
            <a:endParaRPr b="1" sz="1000">
              <a:solidFill>
                <a:schemeClr val="accent2"/>
              </a:solidFill>
            </a:endParaRPr>
          </a:p>
          <a:p>
            <a:pPr indent="-292100" lvl="0" marL="457200" rtl="0" algn="l">
              <a:lnSpc>
                <a:spcPct val="100000"/>
              </a:lnSpc>
              <a:spcBef>
                <a:spcPts val="0"/>
              </a:spcBef>
              <a:spcAft>
                <a:spcPts val="0"/>
              </a:spcAft>
              <a:buClr>
                <a:srgbClr val="EE2A7B"/>
              </a:buClr>
              <a:buSzPts val="1000"/>
              <a:buAutoNum type="romanUcPeriod"/>
            </a:pPr>
            <a:r>
              <a:rPr b="1" lang="en-GB" sz="1000">
                <a:solidFill>
                  <a:srgbClr val="EE2A7B"/>
                </a:solidFill>
              </a:rPr>
              <a:t>Actualizaciones ……………………………………..………………….. 65 min</a:t>
            </a:r>
            <a:endParaRPr b="1" sz="1000">
              <a:solidFill>
                <a:srgbClr val="EE2A7B"/>
              </a:solidFill>
            </a:endParaRPr>
          </a:p>
          <a:p>
            <a:pPr indent="-292100" lvl="1" marL="914400" rtl="0" algn="l">
              <a:lnSpc>
                <a:spcPct val="100000"/>
              </a:lnSpc>
              <a:spcBef>
                <a:spcPts val="0"/>
              </a:spcBef>
              <a:spcAft>
                <a:spcPts val="0"/>
              </a:spcAft>
              <a:buClr>
                <a:srgbClr val="EE2A7B"/>
              </a:buClr>
              <a:buSzPts val="1000"/>
              <a:buChar char="○"/>
            </a:pPr>
            <a:r>
              <a:rPr b="1" lang="en-GB" sz="1000">
                <a:solidFill>
                  <a:srgbClr val="EE2A7B"/>
                </a:solidFill>
              </a:rPr>
              <a:t>Asociaciones/ colaborativas</a:t>
            </a:r>
            <a:endParaRPr b="1" sz="1000">
              <a:solidFill>
                <a:srgbClr val="EE2A7B"/>
              </a:solidFill>
            </a:endParaRPr>
          </a:p>
          <a:p>
            <a:pPr indent="-292100" lvl="1" marL="914400" rtl="0" algn="l">
              <a:lnSpc>
                <a:spcPct val="100000"/>
              </a:lnSpc>
              <a:spcBef>
                <a:spcPts val="0"/>
              </a:spcBef>
              <a:spcAft>
                <a:spcPts val="0"/>
              </a:spcAft>
              <a:buClr>
                <a:srgbClr val="EE2A7B"/>
              </a:buClr>
              <a:buSzPts val="1000"/>
              <a:buChar char="○"/>
            </a:pPr>
            <a:r>
              <a:rPr b="1" lang="en-GB" sz="1000">
                <a:solidFill>
                  <a:srgbClr val="EE2A7B"/>
                </a:solidFill>
              </a:rPr>
              <a:t>Coalición ¡Vivienda ahora!</a:t>
            </a:r>
            <a:endParaRPr b="1" sz="1000">
              <a:solidFill>
                <a:srgbClr val="EE2A7B"/>
              </a:solidFill>
            </a:endParaRPr>
          </a:p>
          <a:p>
            <a:pPr indent="-292100" lvl="1" marL="914400" rtl="0" algn="l">
              <a:lnSpc>
                <a:spcPct val="100000"/>
              </a:lnSpc>
              <a:spcBef>
                <a:spcPts val="0"/>
              </a:spcBef>
              <a:spcAft>
                <a:spcPts val="0"/>
              </a:spcAft>
              <a:buClr>
                <a:srgbClr val="EE2A7B"/>
              </a:buClr>
              <a:buSzPts val="1000"/>
              <a:buChar char="○"/>
            </a:pPr>
            <a:r>
              <a:rPr b="1" lang="en-GB" sz="1000">
                <a:solidFill>
                  <a:srgbClr val="EE2A7B"/>
                </a:solidFill>
              </a:rPr>
              <a:t>Colaborativa Para La Vivienda Como Equidad de Salud</a:t>
            </a:r>
            <a:br>
              <a:rPr b="1" lang="en-GB" sz="1000">
                <a:solidFill>
                  <a:schemeClr val="accent2"/>
                </a:solidFill>
              </a:rPr>
            </a:br>
            <a:endParaRPr b="1" sz="1000">
              <a:solidFill>
                <a:schemeClr val="accent2"/>
              </a:solidFill>
            </a:endParaRPr>
          </a:p>
          <a:p>
            <a:pPr indent="-292100" lvl="0" marL="457200" rtl="0" algn="l">
              <a:lnSpc>
                <a:spcPct val="100000"/>
              </a:lnSpc>
              <a:spcBef>
                <a:spcPts val="0"/>
              </a:spcBef>
              <a:spcAft>
                <a:spcPts val="0"/>
              </a:spcAft>
              <a:buClr>
                <a:schemeClr val="accent2"/>
              </a:buClr>
              <a:buSzPts val="1000"/>
              <a:buAutoNum type="romanUcPeriod"/>
            </a:pPr>
            <a:r>
              <a:rPr b="1" lang="en-GB" sz="1000">
                <a:solidFill>
                  <a:schemeClr val="accent2"/>
                </a:solidFill>
                <a:highlight>
                  <a:schemeClr val="lt1"/>
                </a:highlight>
              </a:rPr>
              <a:t>Preguntas</a:t>
            </a:r>
            <a:r>
              <a:rPr b="1" lang="en-GB" sz="1000">
                <a:solidFill>
                  <a:schemeClr val="accent2"/>
                </a:solidFill>
                <a:highlight>
                  <a:schemeClr val="lt1"/>
                </a:highlight>
              </a:rPr>
              <a:t> y Respuestas ……………………………….…………. 10 min</a:t>
            </a:r>
            <a:br>
              <a:rPr b="1" lang="en-GB" sz="1000">
                <a:solidFill>
                  <a:schemeClr val="accent2"/>
                </a:solidFill>
                <a:highlight>
                  <a:schemeClr val="lt1"/>
                </a:highlight>
              </a:rPr>
            </a:br>
            <a:endParaRPr b="1" sz="1000">
              <a:solidFill>
                <a:schemeClr val="accent2"/>
              </a:solidFill>
              <a:highlight>
                <a:schemeClr val="lt1"/>
              </a:highlight>
            </a:endParaRPr>
          </a:p>
          <a:p>
            <a:pPr indent="-292100" lvl="0" marL="457200" rtl="0" algn="l">
              <a:lnSpc>
                <a:spcPct val="100000"/>
              </a:lnSpc>
              <a:spcBef>
                <a:spcPts val="0"/>
              </a:spcBef>
              <a:spcAft>
                <a:spcPts val="0"/>
              </a:spcAft>
              <a:buClr>
                <a:srgbClr val="EE2A7B"/>
              </a:buClr>
              <a:buSzPts val="1000"/>
              <a:buAutoNum type="romanUcPeriod"/>
            </a:pPr>
            <a:r>
              <a:rPr b="1" lang="en-GB" sz="1000">
                <a:solidFill>
                  <a:srgbClr val="EE2A7B"/>
                </a:solidFill>
              </a:rPr>
              <a:t>Proximos Pasos ……………………………………</a:t>
            </a:r>
            <a:r>
              <a:rPr b="1" lang="en-GB" sz="1000">
                <a:solidFill>
                  <a:srgbClr val="EE2A7B"/>
                </a:solidFill>
              </a:rPr>
              <a:t>…………………….. 5</a:t>
            </a:r>
            <a:r>
              <a:rPr b="1" lang="en-GB" sz="1000">
                <a:solidFill>
                  <a:srgbClr val="EE2A7B"/>
                </a:solidFill>
              </a:rPr>
              <a:t> min</a:t>
            </a:r>
            <a:endParaRPr b="1" sz="1000">
              <a:solidFill>
                <a:srgbClr val="EE2A7B"/>
              </a:solidFill>
            </a:endParaRPr>
          </a:p>
          <a:p>
            <a:pPr indent="-292100" lvl="1" marL="914400" rtl="0" algn="l">
              <a:lnSpc>
                <a:spcPct val="100000"/>
              </a:lnSpc>
              <a:spcBef>
                <a:spcPts val="0"/>
              </a:spcBef>
              <a:spcAft>
                <a:spcPts val="0"/>
              </a:spcAft>
              <a:buClr>
                <a:srgbClr val="EE2A7B"/>
              </a:buClr>
              <a:buSzPts val="1000"/>
              <a:buChar char="○"/>
            </a:pPr>
            <a:r>
              <a:rPr b="1" lang="en-GB" sz="1000">
                <a:solidFill>
                  <a:srgbClr val="EE2A7B"/>
                </a:solidFill>
              </a:rPr>
              <a:t>  Actualización de Abogacía Colectiva</a:t>
            </a:r>
            <a:endParaRPr b="1" sz="1000">
              <a:solidFill>
                <a:srgbClr val="EE2A7B"/>
              </a:solidFill>
            </a:endParaRPr>
          </a:p>
          <a:p>
            <a:pPr indent="-292100" lvl="1" marL="914400" rtl="0" algn="l">
              <a:lnSpc>
                <a:spcPct val="100000"/>
              </a:lnSpc>
              <a:spcBef>
                <a:spcPts val="0"/>
              </a:spcBef>
              <a:spcAft>
                <a:spcPts val="0"/>
              </a:spcAft>
              <a:buClr>
                <a:srgbClr val="EE2A7B"/>
              </a:buClr>
              <a:buSzPts val="1000"/>
              <a:buChar char="○"/>
            </a:pPr>
            <a:r>
              <a:rPr b="1" lang="en-GB" sz="1000">
                <a:solidFill>
                  <a:srgbClr val="EE2A7B"/>
                </a:solidFill>
              </a:rPr>
              <a:t> Preguntas y Respuestas</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 Movilización de recursos comunitarios …………………………..… 10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Próximas Reuniones Mensuales de Best Start Región 1 </a:t>
            </a:r>
            <a:r>
              <a:rPr b="1" lang="en-GB" sz="1000">
                <a:solidFill>
                  <a:srgbClr val="EE2A7B"/>
                </a:solidFill>
              </a:rPr>
              <a:t>…… 5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Evaluación ……………………………………………………………..………….……. 5 min</a:t>
            </a:r>
            <a:br>
              <a:rPr b="1" lang="en-GB" sz="1000">
                <a:solidFill>
                  <a:schemeClr val="accent2"/>
                </a:solidFill>
              </a:rPr>
            </a:br>
            <a:endParaRPr b="1" sz="1000">
              <a:solidFill>
                <a:schemeClr val="accent2"/>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Cierre	 …………………………………………………………………………..………….. 1 min</a:t>
            </a:r>
            <a:endParaRPr b="1" sz="1000">
              <a:solidFill>
                <a:srgbClr val="EE2A7B"/>
              </a:solidFill>
            </a:endParaRPr>
          </a:p>
          <a:p>
            <a:pPr indent="0" lvl="0" marL="0" marR="0" rtl="0" algn="l">
              <a:lnSpc>
                <a:spcPct val="100000"/>
              </a:lnSpc>
              <a:spcBef>
                <a:spcPts val="600"/>
              </a:spcBef>
              <a:spcAft>
                <a:spcPts val="0"/>
              </a:spcAft>
              <a:buSzPts val="1200"/>
              <a:buNone/>
            </a:pPr>
            <a:r>
              <a:t/>
            </a:r>
            <a:endParaRPr b="1" sz="1000">
              <a:solidFill>
                <a:srgbClr val="312E87"/>
              </a:solidFill>
            </a:endParaRPr>
          </a:p>
        </p:txBody>
      </p:sp>
      <p:sp>
        <p:nvSpPr>
          <p:cNvPr id="1082" name="Google Shape;1082;g2591c3b3ac1_1_0"/>
          <p:cNvSpPr txBox="1"/>
          <p:nvPr>
            <p:ph type="title"/>
          </p:nvPr>
        </p:nvSpPr>
        <p:spPr>
          <a:xfrm>
            <a:off x="4907550" y="8100"/>
            <a:ext cx="4304700" cy="535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600"/>
              <a:buNone/>
            </a:pPr>
            <a:r>
              <a:rPr b="1" i="1" lang="en-GB">
                <a:latin typeface="Montserrat"/>
                <a:ea typeface="Montserrat"/>
                <a:cs typeface="Montserrat"/>
                <a:sym typeface="Montserrat"/>
              </a:rPr>
              <a:t>Agenda</a:t>
            </a:r>
            <a:endParaRPr b="1">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g2ccfc56d60d_1_16"/>
          <p:cNvSpPr txBox="1"/>
          <p:nvPr>
            <p:ph type="title"/>
          </p:nvPr>
        </p:nvSpPr>
        <p:spPr>
          <a:xfrm>
            <a:off x="942000" y="107750"/>
            <a:ext cx="3379200" cy="535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600"/>
              <a:buNone/>
            </a:pPr>
            <a:r>
              <a:rPr b="1" lang="en-GB">
                <a:latin typeface="Montserrat"/>
                <a:ea typeface="Montserrat"/>
                <a:cs typeface="Montserrat"/>
                <a:sym typeface="Montserrat"/>
              </a:rPr>
              <a:t>Agenda</a:t>
            </a:r>
            <a:endParaRPr b="1">
              <a:latin typeface="Montserrat"/>
              <a:ea typeface="Montserrat"/>
              <a:cs typeface="Montserrat"/>
              <a:sym typeface="Montserrat"/>
            </a:endParaRPr>
          </a:p>
        </p:txBody>
      </p:sp>
      <p:sp>
        <p:nvSpPr>
          <p:cNvPr id="1088" name="Google Shape;1088;g2ccfc56d60d_1_16"/>
          <p:cNvSpPr txBox="1"/>
          <p:nvPr>
            <p:ph idx="1" type="body"/>
          </p:nvPr>
        </p:nvSpPr>
        <p:spPr>
          <a:xfrm>
            <a:off x="4839300" y="366375"/>
            <a:ext cx="4304700" cy="47538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600"/>
              </a:spcBef>
              <a:spcAft>
                <a:spcPts val="0"/>
              </a:spcAft>
              <a:buClr>
                <a:srgbClr val="312E87"/>
              </a:buClr>
              <a:buSzPts val="1000"/>
              <a:buAutoNum type="romanUcPeriod"/>
            </a:pPr>
            <a:r>
              <a:rPr b="1" lang="en-GB" sz="1100">
                <a:solidFill>
                  <a:srgbClr val="312E87"/>
                </a:solidFill>
              </a:rPr>
              <a:t>Welcome ………………………………………………………… 2 min</a:t>
            </a:r>
            <a:br>
              <a:rPr b="1" lang="en-GB" sz="1100">
                <a:solidFill>
                  <a:srgbClr val="312E87"/>
                </a:solidFill>
              </a:rPr>
            </a:br>
            <a:endParaRPr b="1" sz="1100">
              <a:solidFill>
                <a:srgbClr val="312E87"/>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rgbClr val="EE2A7B"/>
                </a:solidFill>
              </a:rPr>
              <a:t>Zoom Tips ………………………………………………………..……… 4 min</a:t>
            </a:r>
            <a:br>
              <a:rPr b="1" lang="en-GB" sz="1000">
                <a:solidFill>
                  <a:srgbClr val="EE2A7B"/>
                </a:solidFill>
              </a:rPr>
            </a:br>
            <a:endParaRPr b="1" sz="1000">
              <a:solidFill>
                <a:srgbClr val="EE2A7B"/>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rgbClr val="312E87"/>
                </a:solidFill>
              </a:rPr>
              <a:t>Agenda &amp; Objectives ………………………………….……….… 3 min</a:t>
            </a:r>
            <a:br>
              <a:rPr b="1" lang="en-GB" sz="1000">
                <a:solidFill>
                  <a:srgbClr val="312E87"/>
                </a:solidFill>
              </a:rPr>
            </a:br>
            <a:endParaRPr b="1" sz="1000">
              <a:solidFill>
                <a:srgbClr val="312E87"/>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rgbClr val="EE2A7B"/>
                </a:solidFill>
              </a:rPr>
              <a:t>Group Agreements ……………………………………………….. 3 min</a:t>
            </a:r>
            <a:br>
              <a:rPr b="1" lang="en-GB" sz="1000">
                <a:solidFill>
                  <a:srgbClr val="EE2A7B"/>
                </a:solidFill>
              </a:rPr>
            </a:br>
            <a:endParaRPr b="1" sz="1000">
              <a:solidFill>
                <a:srgbClr val="EE2A7B"/>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rgbClr val="312E87"/>
                </a:solidFill>
              </a:rPr>
              <a:t>Icebreaker ……………………………………………………….…….. 15 min</a:t>
            </a:r>
            <a:br>
              <a:rPr b="1" lang="en-GB" sz="1000">
                <a:solidFill>
                  <a:srgbClr val="312E87"/>
                </a:solidFill>
              </a:rPr>
            </a:br>
            <a:endParaRPr b="1" sz="1000">
              <a:solidFill>
                <a:srgbClr val="312E87"/>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chemeClr val="accent6"/>
                </a:solidFill>
              </a:rPr>
              <a:t>Updates …………………………………………………….……….….. 65 min</a:t>
            </a:r>
            <a:endParaRPr b="1" sz="1000">
              <a:solidFill>
                <a:schemeClr val="accent6"/>
              </a:solidFill>
            </a:endParaRPr>
          </a:p>
          <a:p>
            <a:pPr indent="-292100" lvl="1" marL="914400" marR="0" rtl="0" algn="l">
              <a:lnSpc>
                <a:spcPct val="100000"/>
              </a:lnSpc>
              <a:spcBef>
                <a:spcPts val="0"/>
              </a:spcBef>
              <a:spcAft>
                <a:spcPts val="0"/>
              </a:spcAft>
              <a:buClr>
                <a:schemeClr val="accent6"/>
              </a:buClr>
              <a:buSzPts val="1000"/>
              <a:buChar char="○"/>
            </a:pPr>
            <a:r>
              <a:rPr b="1" lang="en-GB" sz="1000">
                <a:solidFill>
                  <a:schemeClr val="accent6"/>
                </a:solidFill>
              </a:rPr>
              <a:t>Community Partnership updates</a:t>
            </a:r>
            <a:endParaRPr b="1" sz="1000">
              <a:solidFill>
                <a:schemeClr val="accent6"/>
              </a:solidFill>
            </a:endParaRPr>
          </a:p>
          <a:p>
            <a:pPr indent="-292100" lvl="1" marL="914400" marR="0" rtl="0" algn="l">
              <a:lnSpc>
                <a:spcPct val="100000"/>
              </a:lnSpc>
              <a:spcBef>
                <a:spcPts val="0"/>
              </a:spcBef>
              <a:spcAft>
                <a:spcPts val="0"/>
              </a:spcAft>
              <a:buClr>
                <a:schemeClr val="accent6"/>
              </a:buClr>
              <a:buSzPts val="1000"/>
              <a:buChar char="○"/>
            </a:pPr>
            <a:r>
              <a:rPr b="1" lang="en-GB" sz="1000">
                <a:solidFill>
                  <a:schemeClr val="accent6"/>
                </a:solidFill>
              </a:rPr>
              <a:t>Housing Now! Coalition Updates</a:t>
            </a:r>
            <a:endParaRPr b="1" sz="1000">
              <a:solidFill>
                <a:schemeClr val="accent6"/>
              </a:solidFill>
            </a:endParaRPr>
          </a:p>
          <a:p>
            <a:pPr indent="-292100" lvl="1" marL="914400" marR="0" rtl="0" algn="l">
              <a:lnSpc>
                <a:spcPct val="100000"/>
              </a:lnSpc>
              <a:spcBef>
                <a:spcPts val="0"/>
              </a:spcBef>
              <a:spcAft>
                <a:spcPts val="0"/>
              </a:spcAft>
              <a:buClr>
                <a:schemeClr val="accent6"/>
              </a:buClr>
              <a:buSzPts val="1000"/>
              <a:buChar char="○"/>
            </a:pPr>
            <a:r>
              <a:rPr b="1" lang="en-GB" sz="1000">
                <a:solidFill>
                  <a:schemeClr val="accent6"/>
                </a:solidFill>
              </a:rPr>
              <a:t>Housing Justice as a Health Equity Collaborative </a:t>
            </a:r>
            <a:br>
              <a:rPr b="1" lang="en-GB" sz="1000">
                <a:solidFill>
                  <a:schemeClr val="accent6"/>
                </a:solidFill>
              </a:rPr>
            </a:br>
            <a:endParaRPr b="1" sz="1000">
              <a:solidFill>
                <a:schemeClr val="accent6"/>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rgbClr val="EC008C"/>
                </a:solidFill>
              </a:rPr>
              <a:t>Questions &amp; Answers ……………………………………….. 10 min</a:t>
            </a:r>
            <a:br>
              <a:rPr b="1" lang="en-GB" sz="1000">
                <a:solidFill>
                  <a:srgbClr val="EC008C"/>
                </a:solidFill>
              </a:rPr>
            </a:br>
            <a:endParaRPr b="1" sz="1000">
              <a:solidFill>
                <a:srgbClr val="EC008C"/>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chemeClr val="accent6"/>
                </a:solidFill>
              </a:rPr>
              <a:t>Next Steps …………………………………………………………. 5 min</a:t>
            </a:r>
            <a:endParaRPr b="1" sz="1000">
              <a:solidFill>
                <a:schemeClr val="accent6"/>
              </a:solidFill>
            </a:endParaRPr>
          </a:p>
          <a:p>
            <a:pPr indent="-292100" lvl="1" marL="914400" marR="0" rtl="0" algn="l">
              <a:lnSpc>
                <a:spcPct val="100000"/>
              </a:lnSpc>
              <a:spcBef>
                <a:spcPts val="0"/>
              </a:spcBef>
              <a:spcAft>
                <a:spcPts val="0"/>
              </a:spcAft>
              <a:buClr>
                <a:schemeClr val="accent6"/>
              </a:buClr>
              <a:buSzPts val="1000"/>
              <a:buChar char="○"/>
            </a:pPr>
            <a:r>
              <a:rPr b="1" lang="en-GB" sz="1000">
                <a:solidFill>
                  <a:schemeClr val="accent6"/>
                </a:solidFill>
              </a:rPr>
              <a:t>Collective Advocacy &amp; Updates</a:t>
            </a:r>
            <a:endParaRPr b="1" sz="1000">
              <a:solidFill>
                <a:schemeClr val="accent6"/>
              </a:solidFill>
            </a:endParaRPr>
          </a:p>
          <a:p>
            <a:pPr indent="-292100" lvl="1" marL="914400" rtl="0" algn="l">
              <a:lnSpc>
                <a:spcPct val="100000"/>
              </a:lnSpc>
              <a:spcBef>
                <a:spcPts val="0"/>
              </a:spcBef>
              <a:spcAft>
                <a:spcPts val="0"/>
              </a:spcAft>
              <a:buClr>
                <a:schemeClr val="accent6"/>
              </a:buClr>
              <a:buSzPts val="1000"/>
              <a:buChar char="○"/>
            </a:pPr>
            <a:r>
              <a:rPr b="1" lang="en-GB" sz="1000">
                <a:solidFill>
                  <a:schemeClr val="accent6"/>
                </a:solidFill>
              </a:rPr>
              <a:t>Questions &amp; Answers</a:t>
            </a:r>
            <a:br>
              <a:rPr b="1" lang="en-GB" sz="1000">
                <a:solidFill>
                  <a:schemeClr val="accent6"/>
                </a:solidFill>
              </a:rPr>
            </a:br>
            <a:endParaRPr b="1" sz="1000">
              <a:solidFill>
                <a:schemeClr val="accent6"/>
              </a:solidFill>
            </a:endParaRPr>
          </a:p>
          <a:p>
            <a:pPr indent="-292100" lvl="0" marL="457200" marR="0" rtl="0" algn="l">
              <a:lnSpc>
                <a:spcPct val="100000"/>
              </a:lnSpc>
              <a:spcBef>
                <a:spcPts val="0"/>
              </a:spcBef>
              <a:spcAft>
                <a:spcPts val="0"/>
              </a:spcAft>
              <a:buClr>
                <a:srgbClr val="312E87"/>
              </a:buClr>
              <a:buSzPts val="1000"/>
              <a:buAutoNum type="romanUcPeriod"/>
            </a:pPr>
            <a:r>
              <a:rPr b="1" lang="en-GB" sz="900">
                <a:solidFill>
                  <a:srgbClr val="EE2A7B"/>
                </a:solidFill>
              </a:rPr>
              <a:t>Presentation :</a:t>
            </a:r>
            <a:r>
              <a:rPr b="1" lang="en-GB" sz="900">
                <a:solidFill>
                  <a:schemeClr val="accent6"/>
                </a:solidFill>
              </a:rPr>
              <a:t> </a:t>
            </a:r>
            <a:r>
              <a:rPr b="1" lang="en-GB" sz="900">
                <a:solidFill>
                  <a:srgbClr val="EE2A7B"/>
                </a:solidFill>
              </a:rPr>
              <a:t>Los Angeles County Office of Immigrant Affairs/ Department of Consumer and Business Affairs</a:t>
            </a:r>
            <a:r>
              <a:rPr b="1" lang="en-GB" sz="1000">
                <a:solidFill>
                  <a:srgbClr val="EE2A7B"/>
                </a:solidFill>
              </a:rPr>
              <a:t> …….</a:t>
            </a:r>
            <a:r>
              <a:rPr b="1" lang="en-GB">
                <a:solidFill>
                  <a:srgbClr val="242424"/>
                </a:solidFill>
                <a:highlight>
                  <a:schemeClr val="lt1"/>
                </a:highlight>
                <a:latin typeface="Arial"/>
                <a:ea typeface="Arial"/>
                <a:cs typeface="Arial"/>
                <a:sym typeface="Arial"/>
              </a:rPr>
              <a:t> </a:t>
            </a:r>
            <a:r>
              <a:rPr b="1" lang="en-GB" sz="1000">
                <a:solidFill>
                  <a:srgbClr val="EE2A7B"/>
                </a:solidFill>
              </a:rPr>
              <a:t>60 min.</a:t>
            </a:r>
            <a:br>
              <a:rPr b="1" lang="en-GB" sz="1000">
                <a:solidFill>
                  <a:srgbClr val="EE2A7B"/>
                </a:solidFill>
              </a:rPr>
            </a:br>
            <a:endParaRPr b="1" sz="1000">
              <a:solidFill>
                <a:srgbClr val="EE2A7B"/>
              </a:solidFill>
            </a:endParaRPr>
          </a:p>
          <a:p>
            <a:pPr indent="-292100" lvl="0" marL="457200" rtl="0" algn="l">
              <a:lnSpc>
                <a:spcPct val="100000"/>
              </a:lnSpc>
              <a:spcBef>
                <a:spcPts val="0"/>
              </a:spcBef>
              <a:spcAft>
                <a:spcPts val="0"/>
              </a:spcAft>
              <a:buClr>
                <a:schemeClr val="accent2"/>
              </a:buClr>
              <a:buSzPts val="1000"/>
              <a:buAutoNum type="romanUcPeriod"/>
            </a:pPr>
            <a:r>
              <a:rPr b="1" lang="en-GB" sz="1000">
                <a:solidFill>
                  <a:schemeClr val="accent6"/>
                </a:solidFill>
              </a:rPr>
              <a:t>Next Best Start Region 1 Monthly Meeting ……….. 10 min</a:t>
            </a:r>
            <a:endParaRPr b="1" sz="1000">
              <a:solidFill>
                <a:srgbClr val="EE2A7B"/>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highlight>
                  <a:schemeClr val="lt1"/>
                </a:highlight>
              </a:rPr>
              <a:t>Community Resource Mobilization ……………………... 5 min</a:t>
            </a:r>
            <a:endParaRPr b="1" sz="1000">
              <a:solidFill>
                <a:srgbClr val="EE2A7B"/>
              </a:solidFill>
              <a:highlight>
                <a:schemeClr val="lt1"/>
              </a:highlight>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Evaluation …………………………………………………..…………… 5 min</a:t>
            </a:r>
            <a:endParaRPr b="1" sz="1000">
              <a:solidFill>
                <a:schemeClr val="accent2"/>
              </a:solidFill>
            </a:endParaRPr>
          </a:p>
          <a:p>
            <a:pPr indent="-292100" lvl="0" marL="457200" marR="0" rtl="0" algn="l">
              <a:lnSpc>
                <a:spcPct val="100000"/>
              </a:lnSpc>
              <a:spcBef>
                <a:spcPts val="0"/>
              </a:spcBef>
              <a:spcAft>
                <a:spcPts val="0"/>
              </a:spcAft>
              <a:buClr>
                <a:srgbClr val="EE2A7B"/>
              </a:buClr>
              <a:buSzPts val="1000"/>
              <a:buAutoNum type="romanUcPeriod"/>
            </a:pPr>
            <a:r>
              <a:rPr b="1" lang="en-GB" sz="1000">
                <a:solidFill>
                  <a:srgbClr val="EE2A7B"/>
                </a:solidFill>
              </a:rPr>
              <a:t>Closing …………………………………………………………….……..… 1 min</a:t>
            </a:r>
            <a:endParaRPr b="1" sz="1000">
              <a:solidFill>
                <a:srgbClr val="EE2A7B"/>
              </a:solidFill>
            </a:endParaRPr>
          </a:p>
        </p:txBody>
      </p:sp>
      <p:sp>
        <p:nvSpPr>
          <p:cNvPr id="1089" name="Google Shape;1089;g2ccfc56d60d_1_16"/>
          <p:cNvSpPr txBox="1"/>
          <p:nvPr>
            <p:ph idx="1" type="body"/>
          </p:nvPr>
        </p:nvSpPr>
        <p:spPr>
          <a:xfrm>
            <a:off x="0" y="518775"/>
            <a:ext cx="4915500" cy="44571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600"/>
              </a:spcBef>
              <a:spcAft>
                <a:spcPts val="0"/>
              </a:spcAft>
              <a:buClr>
                <a:srgbClr val="312E87"/>
              </a:buClr>
              <a:buSzPts val="1000"/>
              <a:buAutoNum type="romanUcPeriod"/>
            </a:pPr>
            <a:r>
              <a:rPr b="1" lang="en-GB" sz="1000">
                <a:solidFill>
                  <a:srgbClr val="312E87"/>
                </a:solidFill>
              </a:rPr>
              <a:t>Bienvenida ..…………………………………………………………………. 2 min</a:t>
            </a:r>
            <a:br>
              <a:rPr b="1" lang="en-GB" sz="1000">
                <a:solidFill>
                  <a:srgbClr val="312E87"/>
                </a:solidFill>
              </a:rPr>
            </a:br>
            <a:endParaRPr sz="1000">
              <a:solidFill>
                <a:srgbClr val="312E87"/>
              </a:solidFill>
            </a:endParaRPr>
          </a:p>
          <a:p>
            <a:pPr indent="-292100" lvl="0" marL="457200" rtl="0" algn="l">
              <a:lnSpc>
                <a:spcPct val="100000"/>
              </a:lnSpc>
              <a:spcBef>
                <a:spcPts val="0"/>
              </a:spcBef>
              <a:spcAft>
                <a:spcPts val="0"/>
              </a:spcAft>
              <a:buClr>
                <a:srgbClr val="EE2A7B"/>
              </a:buClr>
              <a:buSzPts val="1000"/>
              <a:buAutoNum type="romanUcPeriod"/>
            </a:pPr>
            <a:r>
              <a:rPr b="1" lang="en-GB" sz="1000">
                <a:solidFill>
                  <a:srgbClr val="EE2A7B"/>
                </a:solidFill>
              </a:rPr>
              <a:t>Consejos para Zoom	…………………………………………………… 4 min</a:t>
            </a:r>
            <a:br>
              <a:rPr b="1" lang="en-GB" sz="1000">
                <a:solidFill>
                  <a:srgbClr val="EE2A7B"/>
                </a:solidFill>
              </a:rPr>
            </a:br>
            <a:endParaRPr b="1" sz="1000">
              <a:solidFill>
                <a:srgbClr val="EE2A7B"/>
              </a:solidFill>
            </a:endParaRPr>
          </a:p>
          <a:p>
            <a:pPr indent="-292100" lvl="0" marL="457200" rtl="0" algn="l">
              <a:lnSpc>
                <a:spcPct val="100000"/>
              </a:lnSpc>
              <a:spcBef>
                <a:spcPts val="0"/>
              </a:spcBef>
              <a:spcAft>
                <a:spcPts val="0"/>
              </a:spcAft>
              <a:buClr>
                <a:srgbClr val="312E87"/>
              </a:buClr>
              <a:buSzPts val="1000"/>
              <a:buAutoNum type="romanUcPeriod"/>
            </a:pPr>
            <a:r>
              <a:rPr b="1" lang="en-GB" sz="1000">
                <a:solidFill>
                  <a:srgbClr val="312E87"/>
                </a:solidFill>
              </a:rPr>
              <a:t>Agenda y Objetivos ……………………………………………………. 3 min</a:t>
            </a:r>
            <a:br>
              <a:rPr b="1" lang="en-GB" sz="1000">
                <a:solidFill>
                  <a:srgbClr val="312E87"/>
                </a:solidFill>
              </a:rPr>
            </a:br>
            <a:endParaRPr b="1" sz="1000">
              <a:solidFill>
                <a:srgbClr val="312E87"/>
              </a:solidFill>
            </a:endParaRPr>
          </a:p>
          <a:p>
            <a:pPr indent="-292100" lvl="0" marL="457200" rtl="0" algn="l">
              <a:lnSpc>
                <a:spcPct val="100000"/>
              </a:lnSpc>
              <a:spcBef>
                <a:spcPts val="0"/>
              </a:spcBef>
              <a:spcAft>
                <a:spcPts val="0"/>
              </a:spcAft>
              <a:buClr>
                <a:srgbClr val="EE2A7B"/>
              </a:buClr>
              <a:buSzPts val="1000"/>
              <a:buAutoNum type="romanUcPeriod"/>
            </a:pPr>
            <a:r>
              <a:rPr b="1" lang="en-GB" sz="1000">
                <a:solidFill>
                  <a:srgbClr val="EE2A7B"/>
                </a:solidFill>
              </a:rPr>
              <a:t>Acuerdos Comunitarios ……………………………………………… 3 min</a:t>
            </a:r>
            <a:br>
              <a:rPr b="1" lang="en-GB" sz="1000">
                <a:solidFill>
                  <a:srgbClr val="EE2A7B"/>
                </a:solidFill>
              </a:rPr>
            </a:br>
            <a:endParaRPr b="1" sz="1000">
              <a:solidFill>
                <a:srgbClr val="EE2A7B"/>
              </a:solidFill>
            </a:endParaRPr>
          </a:p>
          <a:p>
            <a:pPr indent="-292100" lvl="0" marL="457200" rtl="0" algn="l">
              <a:lnSpc>
                <a:spcPct val="100000"/>
              </a:lnSpc>
              <a:spcBef>
                <a:spcPts val="0"/>
              </a:spcBef>
              <a:spcAft>
                <a:spcPts val="0"/>
              </a:spcAft>
              <a:buClr>
                <a:srgbClr val="312E87"/>
              </a:buClr>
              <a:buSzPts val="1000"/>
              <a:buAutoNum type="romanUcPeriod"/>
            </a:pPr>
            <a:r>
              <a:rPr b="1" lang="en-GB" sz="1000">
                <a:solidFill>
                  <a:srgbClr val="312E87"/>
                </a:solidFill>
              </a:rPr>
              <a:t>Rompehielos ………………………………………………………………. 15 min</a:t>
            </a:r>
            <a:br>
              <a:rPr b="1" lang="en-GB" sz="1000">
                <a:solidFill>
                  <a:srgbClr val="312E87"/>
                </a:solidFill>
              </a:rPr>
            </a:br>
            <a:endParaRPr b="1" sz="1000">
              <a:solidFill>
                <a:srgbClr val="312E87"/>
              </a:solidFill>
            </a:endParaRPr>
          </a:p>
          <a:p>
            <a:pPr indent="-292100" lvl="0" marL="457200" rtl="0" algn="l">
              <a:lnSpc>
                <a:spcPct val="100000"/>
              </a:lnSpc>
              <a:spcBef>
                <a:spcPts val="0"/>
              </a:spcBef>
              <a:spcAft>
                <a:spcPts val="0"/>
              </a:spcAft>
              <a:buClr>
                <a:schemeClr val="accent6"/>
              </a:buClr>
              <a:buSzPts val="1000"/>
              <a:buAutoNum type="romanUcPeriod"/>
            </a:pPr>
            <a:r>
              <a:rPr b="1" lang="en-GB" sz="1000">
                <a:solidFill>
                  <a:schemeClr val="accent6"/>
                </a:solidFill>
              </a:rPr>
              <a:t>Actualizaciones ……………………………………..………………….. 65 min</a:t>
            </a:r>
            <a:endParaRPr b="1" sz="1000">
              <a:solidFill>
                <a:schemeClr val="accent6"/>
              </a:solidFill>
            </a:endParaRPr>
          </a:p>
          <a:p>
            <a:pPr indent="-292100" lvl="1" marL="914400" rtl="0" algn="l">
              <a:lnSpc>
                <a:spcPct val="100000"/>
              </a:lnSpc>
              <a:spcBef>
                <a:spcPts val="0"/>
              </a:spcBef>
              <a:spcAft>
                <a:spcPts val="0"/>
              </a:spcAft>
              <a:buClr>
                <a:schemeClr val="accent6"/>
              </a:buClr>
              <a:buSzPts val="1000"/>
              <a:buChar char="○"/>
            </a:pPr>
            <a:r>
              <a:rPr b="1" lang="en-GB" sz="1000">
                <a:solidFill>
                  <a:schemeClr val="accent6"/>
                </a:solidFill>
              </a:rPr>
              <a:t>Asociaciones/ colaborativas</a:t>
            </a:r>
            <a:endParaRPr b="1" sz="1000">
              <a:solidFill>
                <a:schemeClr val="accent6"/>
              </a:solidFill>
            </a:endParaRPr>
          </a:p>
          <a:p>
            <a:pPr indent="-292100" lvl="1" marL="914400" rtl="0" algn="l">
              <a:lnSpc>
                <a:spcPct val="100000"/>
              </a:lnSpc>
              <a:spcBef>
                <a:spcPts val="0"/>
              </a:spcBef>
              <a:spcAft>
                <a:spcPts val="0"/>
              </a:spcAft>
              <a:buClr>
                <a:schemeClr val="accent6"/>
              </a:buClr>
              <a:buSzPts val="1000"/>
              <a:buChar char="○"/>
            </a:pPr>
            <a:r>
              <a:rPr b="1" lang="en-GB" sz="1000">
                <a:solidFill>
                  <a:schemeClr val="accent6"/>
                </a:solidFill>
              </a:rPr>
              <a:t>Coalición ¡Vivienda ahora!</a:t>
            </a:r>
            <a:endParaRPr b="1" sz="1000">
              <a:solidFill>
                <a:schemeClr val="accent6"/>
              </a:solidFill>
            </a:endParaRPr>
          </a:p>
          <a:p>
            <a:pPr indent="-292100" lvl="1" marL="914400" rtl="0" algn="l">
              <a:lnSpc>
                <a:spcPct val="100000"/>
              </a:lnSpc>
              <a:spcBef>
                <a:spcPts val="0"/>
              </a:spcBef>
              <a:spcAft>
                <a:spcPts val="0"/>
              </a:spcAft>
              <a:buClr>
                <a:schemeClr val="accent6"/>
              </a:buClr>
              <a:buSzPts val="1000"/>
              <a:buChar char="○"/>
            </a:pPr>
            <a:r>
              <a:rPr b="1" lang="en-GB" sz="1000">
                <a:solidFill>
                  <a:schemeClr val="accent6"/>
                </a:solidFill>
              </a:rPr>
              <a:t>Colaborativa Para La Vivienda Como Equidad de Salud</a:t>
            </a:r>
            <a:br>
              <a:rPr b="1" lang="en-GB" sz="1000">
                <a:solidFill>
                  <a:schemeClr val="accent6"/>
                </a:solidFill>
              </a:rPr>
            </a:br>
            <a:endParaRPr b="1" sz="1000">
              <a:solidFill>
                <a:schemeClr val="accent6"/>
              </a:solidFill>
            </a:endParaRPr>
          </a:p>
          <a:p>
            <a:pPr indent="-292100" lvl="0" marL="457200" rtl="0" algn="l">
              <a:lnSpc>
                <a:spcPct val="100000"/>
              </a:lnSpc>
              <a:spcBef>
                <a:spcPts val="0"/>
              </a:spcBef>
              <a:spcAft>
                <a:spcPts val="0"/>
              </a:spcAft>
              <a:buClr>
                <a:srgbClr val="EC008C"/>
              </a:buClr>
              <a:buSzPts val="1000"/>
              <a:buAutoNum type="romanUcPeriod"/>
            </a:pPr>
            <a:r>
              <a:rPr b="1" lang="en-GB" sz="1000">
                <a:solidFill>
                  <a:srgbClr val="EC008C"/>
                </a:solidFill>
                <a:highlight>
                  <a:schemeClr val="lt1"/>
                </a:highlight>
              </a:rPr>
              <a:t>Preguntas y Respuestas ……………………………….…………. 10 min</a:t>
            </a:r>
            <a:br>
              <a:rPr b="1" lang="en-GB" sz="1000">
                <a:solidFill>
                  <a:srgbClr val="EC008C"/>
                </a:solidFill>
                <a:highlight>
                  <a:schemeClr val="lt1"/>
                </a:highlight>
              </a:rPr>
            </a:br>
            <a:endParaRPr b="1" sz="1000">
              <a:solidFill>
                <a:srgbClr val="EC008C"/>
              </a:solidFill>
              <a:highlight>
                <a:schemeClr val="lt1"/>
              </a:highlight>
            </a:endParaRPr>
          </a:p>
          <a:p>
            <a:pPr indent="-292100" lvl="0" marL="457200" rtl="0" algn="l">
              <a:lnSpc>
                <a:spcPct val="100000"/>
              </a:lnSpc>
              <a:spcBef>
                <a:spcPts val="0"/>
              </a:spcBef>
              <a:spcAft>
                <a:spcPts val="0"/>
              </a:spcAft>
              <a:buClr>
                <a:schemeClr val="accent2"/>
              </a:buClr>
              <a:buSzPts val="1000"/>
              <a:buAutoNum type="romanUcPeriod"/>
            </a:pPr>
            <a:r>
              <a:rPr b="1" lang="en-GB" sz="1000">
                <a:solidFill>
                  <a:schemeClr val="accent2"/>
                </a:solidFill>
              </a:rPr>
              <a:t>Proximos Pasos ………………………………………………………….. 5 min</a:t>
            </a:r>
            <a:endParaRPr b="1" sz="1000">
              <a:solidFill>
                <a:schemeClr val="accent2"/>
              </a:solidFill>
            </a:endParaRPr>
          </a:p>
          <a:p>
            <a:pPr indent="-292100" lvl="1" marL="914400" rtl="0" algn="l">
              <a:lnSpc>
                <a:spcPct val="100000"/>
              </a:lnSpc>
              <a:spcBef>
                <a:spcPts val="0"/>
              </a:spcBef>
              <a:spcAft>
                <a:spcPts val="0"/>
              </a:spcAft>
              <a:buClr>
                <a:schemeClr val="accent2"/>
              </a:buClr>
              <a:buSzPts val="1000"/>
              <a:buChar char="○"/>
            </a:pPr>
            <a:r>
              <a:rPr b="1" lang="en-GB" sz="1000">
                <a:solidFill>
                  <a:schemeClr val="accent2"/>
                </a:solidFill>
              </a:rPr>
              <a:t>  Actualización de Abogacía Colectiva</a:t>
            </a:r>
            <a:endParaRPr b="1" sz="1000">
              <a:solidFill>
                <a:schemeClr val="accent2"/>
              </a:solidFill>
            </a:endParaRPr>
          </a:p>
          <a:p>
            <a:pPr indent="-292100" lvl="1" marL="914400" rtl="0" algn="l">
              <a:lnSpc>
                <a:spcPct val="100000"/>
              </a:lnSpc>
              <a:spcBef>
                <a:spcPts val="0"/>
              </a:spcBef>
              <a:spcAft>
                <a:spcPts val="0"/>
              </a:spcAft>
              <a:buClr>
                <a:schemeClr val="accent2"/>
              </a:buClr>
              <a:buSzPts val="1000"/>
              <a:buChar char="○"/>
            </a:pPr>
            <a:r>
              <a:rPr b="1" lang="en-GB" sz="1000">
                <a:solidFill>
                  <a:schemeClr val="accent2"/>
                </a:solidFill>
              </a:rPr>
              <a:t> Preguntas y Respuestas</a:t>
            </a:r>
            <a:br>
              <a:rPr b="1" lang="en-GB" sz="1000">
                <a:solidFill>
                  <a:schemeClr val="accent2"/>
                </a:solidFill>
              </a:rPr>
            </a:br>
            <a:endParaRPr b="1" sz="1000">
              <a:solidFill>
                <a:schemeClr val="accent2"/>
              </a:solidFill>
            </a:endParaRPr>
          </a:p>
          <a:p>
            <a:pPr indent="-304800" lvl="0" marL="457200" marR="0" rtl="0" algn="l">
              <a:lnSpc>
                <a:spcPct val="100000"/>
              </a:lnSpc>
              <a:spcBef>
                <a:spcPts val="0"/>
              </a:spcBef>
              <a:spcAft>
                <a:spcPts val="0"/>
              </a:spcAft>
              <a:buClr>
                <a:srgbClr val="EC008C"/>
              </a:buClr>
              <a:buSzPts val="1200"/>
              <a:buAutoNum type="romanUcPeriod"/>
            </a:pPr>
            <a:r>
              <a:rPr b="1" lang="en-GB" sz="900">
                <a:solidFill>
                  <a:srgbClr val="EE2A7B"/>
                </a:solidFill>
              </a:rPr>
              <a:t>Presentacion: Oficina de Asuntos de Inmigrantes del Condado de Los Ángeles/ Departamento de Asuntos del Consumidor y Empresas</a:t>
            </a:r>
            <a:r>
              <a:rPr b="1" lang="en-GB" sz="1000">
                <a:solidFill>
                  <a:srgbClr val="EE2A7B"/>
                </a:solidFill>
              </a:rPr>
              <a:t> </a:t>
            </a:r>
            <a:r>
              <a:rPr b="1" lang="en-GB" sz="900">
                <a:solidFill>
                  <a:srgbClr val="EE2A7B"/>
                </a:solidFill>
              </a:rPr>
              <a:t>…….. </a:t>
            </a:r>
            <a:r>
              <a:rPr b="1" lang="en-GB" sz="1000">
                <a:solidFill>
                  <a:srgbClr val="EE2A7B"/>
                </a:solidFill>
              </a:rPr>
              <a:t>60 min.</a:t>
            </a:r>
            <a:br>
              <a:rPr b="1" lang="en-GB" sz="1000">
                <a:solidFill>
                  <a:srgbClr val="EE2A7B"/>
                </a:solidFill>
              </a:rPr>
            </a:br>
            <a:endParaRPr b="1" sz="1000">
              <a:solidFill>
                <a:srgbClr val="312E87"/>
              </a:solidFill>
            </a:endParaRPr>
          </a:p>
          <a:p>
            <a:pPr indent="-292100" lvl="0" marL="457200" marR="0" rtl="0" algn="l">
              <a:lnSpc>
                <a:spcPct val="100000"/>
              </a:lnSpc>
              <a:spcBef>
                <a:spcPts val="0"/>
              </a:spcBef>
              <a:spcAft>
                <a:spcPts val="0"/>
              </a:spcAft>
              <a:buClr>
                <a:srgbClr val="312E87"/>
              </a:buClr>
              <a:buSzPts val="1000"/>
              <a:buAutoNum type="romanUcPeriod"/>
            </a:pPr>
            <a:r>
              <a:rPr b="1" lang="en-GB" sz="1000">
                <a:solidFill>
                  <a:schemeClr val="accent2"/>
                </a:solidFill>
              </a:rPr>
              <a:t> Movilización de recursos comunitarios …</a:t>
            </a:r>
            <a:r>
              <a:rPr b="1" lang="en-GB" sz="1000">
                <a:solidFill>
                  <a:schemeClr val="accent5"/>
                </a:solidFill>
              </a:rPr>
              <a:t>………………………..… 10 min</a:t>
            </a:r>
            <a:endParaRPr b="1" sz="1000">
              <a:solidFill>
                <a:srgbClr val="EE2A7B"/>
              </a:solidFill>
            </a:endParaRPr>
          </a:p>
          <a:p>
            <a:pPr indent="-292100" lvl="0" marL="457200" marR="0" rtl="0" algn="l">
              <a:lnSpc>
                <a:spcPct val="100000"/>
              </a:lnSpc>
              <a:spcBef>
                <a:spcPts val="0"/>
              </a:spcBef>
              <a:spcAft>
                <a:spcPts val="0"/>
              </a:spcAft>
              <a:buClr>
                <a:srgbClr val="EC008C"/>
              </a:buClr>
              <a:buSzPts val="1000"/>
              <a:buAutoNum type="romanUcPeriod"/>
            </a:pPr>
            <a:r>
              <a:rPr b="1" lang="en-GB" sz="1000">
                <a:solidFill>
                  <a:srgbClr val="EC008C"/>
                </a:solidFill>
              </a:rPr>
              <a:t>Próximas Reuniones Mensuales de Best Start Región 1 …… 5 min</a:t>
            </a:r>
            <a:endParaRPr b="1" sz="1000">
              <a:solidFill>
                <a:srgbClr val="EC008C"/>
              </a:solidFill>
            </a:endParaRPr>
          </a:p>
          <a:p>
            <a:pPr indent="-292100" lvl="0" marL="457200" marR="0" rtl="0" algn="l">
              <a:lnSpc>
                <a:spcPct val="100000"/>
              </a:lnSpc>
              <a:spcBef>
                <a:spcPts val="0"/>
              </a:spcBef>
              <a:spcAft>
                <a:spcPts val="0"/>
              </a:spcAft>
              <a:buClr>
                <a:schemeClr val="accent2"/>
              </a:buClr>
              <a:buSzPts val="1000"/>
              <a:buAutoNum type="romanUcPeriod"/>
            </a:pPr>
            <a:r>
              <a:rPr b="1" lang="en-GB" sz="1000">
                <a:solidFill>
                  <a:schemeClr val="accent2"/>
                </a:solidFill>
              </a:rPr>
              <a:t>Evaluación ……………………………………………………………..………….……. 5 min</a:t>
            </a:r>
            <a:endParaRPr b="1" sz="1000">
              <a:solidFill>
                <a:schemeClr val="accent2"/>
              </a:solidFill>
            </a:endParaRPr>
          </a:p>
          <a:p>
            <a:pPr indent="-292100" lvl="0" marL="457200" marR="0" rtl="0" algn="l">
              <a:lnSpc>
                <a:spcPct val="100000"/>
              </a:lnSpc>
              <a:spcBef>
                <a:spcPts val="0"/>
              </a:spcBef>
              <a:spcAft>
                <a:spcPts val="0"/>
              </a:spcAft>
              <a:buClr>
                <a:srgbClr val="EC008C"/>
              </a:buClr>
              <a:buSzPts val="1000"/>
              <a:buAutoNum type="romanUcPeriod"/>
            </a:pPr>
            <a:r>
              <a:rPr b="1" lang="en-GB" sz="1000">
                <a:solidFill>
                  <a:srgbClr val="EC008C"/>
                </a:solidFill>
              </a:rPr>
              <a:t>Cierre	 …………………………………………………………………………..………….. 1 min</a:t>
            </a:r>
            <a:endParaRPr b="1" sz="1000">
              <a:solidFill>
                <a:srgbClr val="EC008C"/>
              </a:solidFill>
            </a:endParaRPr>
          </a:p>
          <a:p>
            <a:pPr indent="0" lvl="0" marL="0" marR="0" rtl="0" algn="l">
              <a:lnSpc>
                <a:spcPct val="100000"/>
              </a:lnSpc>
              <a:spcBef>
                <a:spcPts val="600"/>
              </a:spcBef>
              <a:spcAft>
                <a:spcPts val="0"/>
              </a:spcAft>
              <a:buSzPts val="1200"/>
              <a:buNone/>
            </a:pPr>
            <a:r>
              <a:t/>
            </a:r>
            <a:endParaRPr b="1" sz="1000">
              <a:solidFill>
                <a:srgbClr val="312E87"/>
              </a:solidFill>
            </a:endParaRPr>
          </a:p>
        </p:txBody>
      </p:sp>
      <p:sp>
        <p:nvSpPr>
          <p:cNvPr id="1090" name="Google Shape;1090;g2ccfc56d60d_1_16"/>
          <p:cNvSpPr txBox="1"/>
          <p:nvPr>
            <p:ph type="title"/>
          </p:nvPr>
        </p:nvSpPr>
        <p:spPr>
          <a:xfrm>
            <a:off x="4907550" y="8100"/>
            <a:ext cx="4304700" cy="535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600"/>
              <a:buNone/>
            </a:pPr>
            <a:r>
              <a:rPr b="1" i="1" lang="en-GB">
                <a:latin typeface="Montserrat"/>
                <a:ea typeface="Montserrat"/>
                <a:cs typeface="Montserrat"/>
                <a:sym typeface="Montserrat"/>
              </a:rPr>
              <a:t>Agenda</a:t>
            </a:r>
            <a:endParaRPr b="1">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008C"/>
        </a:solidFill>
      </p:bgPr>
    </p:bg>
    <p:spTree>
      <p:nvGrpSpPr>
        <p:cNvPr id="1094" name="Shape 1094"/>
        <p:cNvGrpSpPr/>
        <p:nvPr/>
      </p:nvGrpSpPr>
      <p:grpSpPr>
        <a:xfrm>
          <a:off x="0" y="0"/>
          <a:ext cx="0" cy="0"/>
          <a:chOff x="0" y="0"/>
          <a:chExt cx="0" cy="0"/>
        </a:xfrm>
      </p:grpSpPr>
      <p:sp>
        <p:nvSpPr>
          <p:cNvPr id="1095" name="Google Shape;1095;g91e8b299f7_0_17"/>
          <p:cNvSpPr txBox="1"/>
          <p:nvPr>
            <p:ph type="title"/>
          </p:nvPr>
        </p:nvSpPr>
        <p:spPr>
          <a:xfrm>
            <a:off x="4572000" y="977575"/>
            <a:ext cx="44289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i="1" lang="en-GB" sz="2400"/>
              <a:t>Objectives</a:t>
            </a:r>
            <a:endParaRPr i="1" sz="2400"/>
          </a:p>
        </p:txBody>
      </p:sp>
      <p:sp>
        <p:nvSpPr>
          <p:cNvPr id="1096" name="Google Shape;1096;g91e8b299f7_0_17"/>
          <p:cNvSpPr txBox="1"/>
          <p:nvPr>
            <p:ph type="title"/>
          </p:nvPr>
        </p:nvSpPr>
        <p:spPr>
          <a:xfrm>
            <a:off x="244525" y="925850"/>
            <a:ext cx="37836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GB" sz="2400"/>
              <a:t>Objetivos</a:t>
            </a:r>
            <a:endParaRPr sz="2400"/>
          </a:p>
        </p:txBody>
      </p:sp>
      <p:sp>
        <p:nvSpPr>
          <p:cNvPr id="1097" name="Google Shape;1097;g91e8b299f7_0_17"/>
          <p:cNvSpPr txBox="1"/>
          <p:nvPr/>
        </p:nvSpPr>
        <p:spPr>
          <a:xfrm>
            <a:off x="137000" y="1600875"/>
            <a:ext cx="4080300" cy="34788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600"/>
              </a:spcBef>
              <a:spcAft>
                <a:spcPts val="0"/>
              </a:spcAft>
              <a:buClr>
                <a:schemeClr val="lt1"/>
              </a:buClr>
              <a:buSzPts val="1500"/>
              <a:buFont typeface="Montserrat SemiBold"/>
              <a:buChar char="●"/>
            </a:pPr>
            <a:r>
              <a:rPr b="1" i="0" lang="en-GB" sz="1500" u="none" cap="none" strike="noStrike">
                <a:solidFill>
                  <a:schemeClr val="lt1"/>
                </a:solidFill>
                <a:latin typeface="Montserrat SemiBold"/>
                <a:ea typeface="Montserrat SemiBold"/>
                <a:cs typeface="Montserrat SemiBold"/>
                <a:sym typeface="Montserrat SemiBold"/>
              </a:rPr>
              <a:t>Alimentar y fortalecer nuestras relaciones. </a:t>
            </a:r>
            <a:endParaRPr b="1" i="0" sz="1500" u="none" cap="none" strike="noStrike">
              <a:solidFill>
                <a:schemeClr val="lt1"/>
              </a:solidFill>
              <a:latin typeface="Montserrat SemiBold"/>
              <a:ea typeface="Montserrat SemiBold"/>
              <a:cs typeface="Montserrat SemiBold"/>
              <a:sym typeface="Montserrat SemiBold"/>
            </a:endParaRPr>
          </a:p>
          <a:p>
            <a:pPr indent="-323850" lvl="0" marL="457200" marR="0" rtl="0" algn="l">
              <a:lnSpc>
                <a:spcPct val="100000"/>
              </a:lnSpc>
              <a:spcBef>
                <a:spcPts val="600"/>
              </a:spcBef>
              <a:spcAft>
                <a:spcPts val="0"/>
              </a:spcAft>
              <a:buClr>
                <a:schemeClr val="lt1"/>
              </a:buClr>
              <a:buSzPts val="1500"/>
              <a:buFont typeface="Montserrat SemiBold"/>
              <a:buChar char="●"/>
            </a:pPr>
            <a:r>
              <a:rPr b="1" i="0" lang="en-GB" sz="1500" u="none" cap="none" strike="noStrike">
                <a:solidFill>
                  <a:schemeClr val="lt1"/>
                </a:solidFill>
                <a:latin typeface="Montserrat SemiBold"/>
                <a:ea typeface="Montserrat SemiBold"/>
                <a:cs typeface="Montserrat SemiBold"/>
                <a:sym typeface="Montserrat SemiBold"/>
              </a:rPr>
              <a:t>Proporcionar y escuchar las actualizaciones de todas las Asociaciones Comunitarias.</a:t>
            </a:r>
            <a:endParaRPr b="1" i="0" sz="1500" u="none" cap="none" strike="noStrike">
              <a:solidFill>
                <a:schemeClr val="lt1"/>
              </a:solidFill>
              <a:latin typeface="Montserrat SemiBold"/>
              <a:ea typeface="Montserrat SemiBold"/>
              <a:cs typeface="Montserrat SemiBold"/>
              <a:sym typeface="Montserrat SemiBold"/>
            </a:endParaRPr>
          </a:p>
          <a:p>
            <a:pPr indent="-323850" lvl="0" marL="457200" marR="0" rtl="0" algn="l">
              <a:lnSpc>
                <a:spcPct val="100000"/>
              </a:lnSpc>
              <a:spcBef>
                <a:spcPts val="600"/>
              </a:spcBef>
              <a:spcAft>
                <a:spcPts val="0"/>
              </a:spcAft>
              <a:buClr>
                <a:schemeClr val="lt1"/>
              </a:buClr>
              <a:buSzPts val="1500"/>
              <a:buFont typeface="Montserrat SemiBold"/>
              <a:buChar char="●"/>
            </a:pPr>
            <a:r>
              <a:rPr b="1" i="0" lang="en-GB" sz="1500" u="none" cap="none" strike="noStrike">
                <a:solidFill>
                  <a:schemeClr val="lt1"/>
                </a:solidFill>
                <a:latin typeface="Montserrat SemiBold"/>
                <a:ea typeface="Montserrat SemiBold"/>
                <a:cs typeface="Montserrat SemiBold"/>
                <a:sym typeface="Montserrat SemiBold"/>
              </a:rPr>
              <a:t>Repasar nuestro trabajo de abogacía colectiva hasta hoy, y actualizar los próximos pasos.</a:t>
            </a:r>
            <a:endParaRPr b="1" i="0" sz="1500" u="none" cap="none" strike="noStrike">
              <a:solidFill>
                <a:schemeClr val="lt1"/>
              </a:solidFill>
              <a:latin typeface="Montserrat SemiBold"/>
              <a:ea typeface="Montserrat SemiBold"/>
              <a:cs typeface="Montserrat SemiBold"/>
              <a:sym typeface="Montserrat SemiBold"/>
            </a:endParaRPr>
          </a:p>
          <a:p>
            <a:pPr indent="-323850" lvl="0" marL="457200" marR="0" rtl="0" algn="l">
              <a:lnSpc>
                <a:spcPct val="100000"/>
              </a:lnSpc>
              <a:spcBef>
                <a:spcPts val="600"/>
              </a:spcBef>
              <a:spcAft>
                <a:spcPts val="0"/>
              </a:spcAft>
              <a:buClr>
                <a:schemeClr val="lt1"/>
              </a:buClr>
              <a:buSzPts val="1500"/>
              <a:buFont typeface="Montserrat SemiBold"/>
              <a:buChar char="●"/>
            </a:pPr>
            <a:r>
              <a:rPr b="1" i="0" lang="en-GB" sz="1500" u="none" cap="none" strike="noStrike">
                <a:solidFill>
                  <a:schemeClr val="lt1"/>
                </a:solidFill>
                <a:latin typeface="Montserrat SemiBold"/>
                <a:ea typeface="Montserrat SemiBold"/>
                <a:cs typeface="Montserrat SemiBold"/>
                <a:sym typeface="Montserrat SemiBold"/>
              </a:rPr>
              <a:t>Comprender los próximos pasos </a:t>
            </a:r>
            <a:endParaRPr b="1" i="0" sz="1500" u="none" cap="none" strike="noStrike">
              <a:solidFill>
                <a:schemeClr val="lt1"/>
              </a:solidFill>
              <a:latin typeface="Montserrat SemiBold"/>
              <a:ea typeface="Montserrat SemiBold"/>
              <a:cs typeface="Montserrat SemiBold"/>
              <a:sym typeface="Montserrat SemiBold"/>
            </a:endParaRPr>
          </a:p>
        </p:txBody>
      </p:sp>
      <p:sp>
        <p:nvSpPr>
          <p:cNvPr id="1098" name="Google Shape;1098;g91e8b299f7_0_17"/>
          <p:cNvSpPr txBox="1"/>
          <p:nvPr/>
        </p:nvSpPr>
        <p:spPr>
          <a:xfrm>
            <a:off x="4817750" y="1600875"/>
            <a:ext cx="4080300" cy="37584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600"/>
              </a:spcBef>
              <a:spcAft>
                <a:spcPts val="0"/>
              </a:spcAft>
              <a:buClr>
                <a:schemeClr val="lt1"/>
              </a:buClr>
              <a:buSzPts val="1500"/>
              <a:buFont typeface="Montserrat SemiBold"/>
              <a:buChar char="●"/>
            </a:pPr>
            <a:r>
              <a:rPr b="1" i="1" lang="en-GB" sz="1500" u="none" cap="none" strike="noStrike">
                <a:solidFill>
                  <a:schemeClr val="lt1"/>
                </a:solidFill>
                <a:latin typeface="Montserrat SemiBold"/>
                <a:ea typeface="Montserrat SemiBold"/>
                <a:cs typeface="Montserrat SemiBold"/>
                <a:sym typeface="Montserrat SemiBold"/>
              </a:rPr>
              <a:t>Nurture and strengthen our relationships. </a:t>
            </a:r>
            <a:endParaRPr b="1" i="1" sz="1500" u="none" cap="none" strike="noStrike">
              <a:solidFill>
                <a:schemeClr val="lt1"/>
              </a:solidFill>
              <a:latin typeface="Montserrat SemiBold"/>
              <a:ea typeface="Montserrat SemiBold"/>
              <a:cs typeface="Montserrat SemiBold"/>
              <a:sym typeface="Montserrat SemiBold"/>
            </a:endParaRPr>
          </a:p>
          <a:p>
            <a:pPr indent="-323850" lvl="0" marL="457200" marR="0" rtl="0" algn="l">
              <a:lnSpc>
                <a:spcPct val="100000"/>
              </a:lnSpc>
              <a:spcBef>
                <a:spcPts val="600"/>
              </a:spcBef>
              <a:spcAft>
                <a:spcPts val="0"/>
              </a:spcAft>
              <a:buClr>
                <a:schemeClr val="lt1"/>
              </a:buClr>
              <a:buSzPts val="1500"/>
              <a:buFont typeface="Montserrat SemiBold"/>
              <a:buChar char="●"/>
            </a:pPr>
            <a:r>
              <a:rPr b="1" i="1" lang="en-GB" sz="1500" u="none" cap="none" strike="noStrike">
                <a:solidFill>
                  <a:schemeClr val="lt1"/>
                </a:solidFill>
                <a:latin typeface="Montserrat SemiBold"/>
                <a:ea typeface="Montserrat SemiBold"/>
                <a:cs typeface="Montserrat SemiBold"/>
                <a:sym typeface="Montserrat SemiBold"/>
              </a:rPr>
              <a:t>Provide and hear updates from all Community Partnerships.</a:t>
            </a:r>
            <a:endParaRPr b="1" i="1" sz="1500" u="none" cap="none" strike="noStrike">
              <a:solidFill>
                <a:schemeClr val="lt1"/>
              </a:solidFill>
              <a:latin typeface="Montserrat SemiBold"/>
              <a:ea typeface="Montserrat SemiBold"/>
              <a:cs typeface="Montserrat SemiBold"/>
              <a:sym typeface="Montserrat SemiBold"/>
            </a:endParaRPr>
          </a:p>
          <a:p>
            <a:pPr indent="-323850" lvl="0" marL="457200" marR="0" rtl="0" algn="l">
              <a:lnSpc>
                <a:spcPct val="100000"/>
              </a:lnSpc>
              <a:spcBef>
                <a:spcPts val="600"/>
              </a:spcBef>
              <a:spcAft>
                <a:spcPts val="0"/>
              </a:spcAft>
              <a:buClr>
                <a:schemeClr val="lt1"/>
              </a:buClr>
              <a:buSzPts val="1500"/>
              <a:buFont typeface="Montserrat SemiBold"/>
              <a:buChar char="●"/>
            </a:pPr>
            <a:r>
              <a:rPr b="1" i="1" lang="en-GB" sz="1500" u="none" cap="none" strike="noStrike">
                <a:solidFill>
                  <a:schemeClr val="lt1"/>
                </a:solidFill>
                <a:latin typeface="Montserrat SemiBold"/>
                <a:ea typeface="Montserrat SemiBold"/>
                <a:cs typeface="Montserrat SemiBold"/>
                <a:sym typeface="Montserrat SemiBold"/>
              </a:rPr>
              <a:t>Review our collective advocacy work to date, and update on next steps.</a:t>
            </a:r>
            <a:endParaRPr b="1" i="1" sz="1500" u="none" cap="none" strike="noStrike">
              <a:solidFill>
                <a:schemeClr val="lt1"/>
              </a:solidFill>
              <a:latin typeface="Montserrat SemiBold"/>
              <a:ea typeface="Montserrat SemiBold"/>
              <a:cs typeface="Montserrat SemiBold"/>
              <a:sym typeface="Montserrat SemiBold"/>
            </a:endParaRPr>
          </a:p>
          <a:p>
            <a:pPr indent="-323850" lvl="0" marL="457200" marR="0" rtl="0" algn="l">
              <a:lnSpc>
                <a:spcPct val="100000"/>
              </a:lnSpc>
              <a:spcBef>
                <a:spcPts val="600"/>
              </a:spcBef>
              <a:spcAft>
                <a:spcPts val="0"/>
              </a:spcAft>
              <a:buClr>
                <a:schemeClr val="lt1"/>
              </a:buClr>
              <a:buSzPts val="1500"/>
              <a:buFont typeface="Montserrat SemiBold"/>
              <a:buChar char="●"/>
            </a:pPr>
            <a:r>
              <a:rPr b="1" i="1" lang="en-GB" sz="1500" u="none" cap="none" strike="noStrike">
                <a:solidFill>
                  <a:schemeClr val="lt1"/>
                </a:solidFill>
                <a:latin typeface="Montserrat SemiBold"/>
                <a:ea typeface="Montserrat SemiBold"/>
                <a:cs typeface="Montserrat SemiBold"/>
                <a:sym typeface="Montserrat SemiBold"/>
              </a:rPr>
              <a:t>Understand next steps </a:t>
            </a:r>
            <a:endParaRPr b="1" i="1" sz="1500" u="none" cap="none" strike="noStrike">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9BD7"/>
        </a:solidFill>
      </p:bgPr>
    </p:bg>
    <p:spTree>
      <p:nvGrpSpPr>
        <p:cNvPr id="1102" name="Shape 1102"/>
        <p:cNvGrpSpPr/>
        <p:nvPr/>
      </p:nvGrpSpPr>
      <p:grpSpPr>
        <a:xfrm>
          <a:off x="0" y="0"/>
          <a:ext cx="0" cy="0"/>
          <a:chOff x="0" y="0"/>
          <a:chExt cx="0" cy="0"/>
        </a:xfrm>
      </p:grpSpPr>
      <p:sp>
        <p:nvSpPr>
          <p:cNvPr id="1103" name="Google Shape;1103;g1043b289756_0_232"/>
          <p:cNvSpPr txBox="1"/>
          <p:nvPr>
            <p:ph type="title"/>
          </p:nvPr>
        </p:nvSpPr>
        <p:spPr>
          <a:xfrm>
            <a:off x="338775" y="888325"/>
            <a:ext cx="35556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GB" sz="2400"/>
              <a:t>Acuerdos de Grupo </a:t>
            </a:r>
            <a:endParaRPr sz="2400"/>
          </a:p>
        </p:txBody>
      </p:sp>
      <p:sp>
        <p:nvSpPr>
          <p:cNvPr id="1104" name="Google Shape;1104;g1043b289756_0_232"/>
          <p:cNvSpPr txBox="1"/>
          <p:nvPr>
            <p:ph idx="1" type="body"/>
          </p:nvPr>
        </p:nvSpPr>
        <p:spPr>
          <a:xfrm>
            <a:off x="4650375" y="1423525"/>
            <a:ext cx="4237200" cy="22611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Share Power: Be aware of your privilege (positional, racial, ethnic, linguistic, gender, sexual orientation, etc.) and actively step back to allow others to participate.</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6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Celebrate diversity: actively seek out diverse ideas, perspectives, and experiences.</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6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Embrace and patience with  technology.</a:t>
            </a:r>
            <a:endParaRPr b="1" i="1" sz="1200">
              <a:solidFill>
                <a:srgbClr val="FFFFFF"/>
              </a:solidFill>
              <a:latin typeface="Montserrat SemiBold"/>
              <a:ea typeface="Montserrat SemiBold"/>
              <a:cs typeface="Montserrat SemiBold"/>
              <a:sym typeface="Montserrat SemiBold"/>
            </a:endParaRPr>
          </a:p>
          <a:p>
            <a:pPr indent="-304800" lvl="1" marL="914400" rtl="0" algn="l">
              <a:lnSpc>
                <a:spcPct val="100000"/>
              </a:lnSpc>
              <a:spcBef>
                <a:spcPts val="6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Indicate if there are sound issues</a:t>
            </a:r>
            <a:endParaRPr b="1" i="1" sz="1200">
              <a:solidFill>
                <a:srgbClr val="FFFFFF"/>
              </a:solidFill>
              <a:latin typeface="Montserrat SemiBold"/>
              <a:ea typeface="Montserrat SemiBold"/>
              <a:cs typeface="Montserrat SemiBold"/>
              <a:sym typeface="Montserrat SemiBold"/>
            </a:endParaRPr>
          </a:p>
          <a:p>
            <a:pPr indent="-304800" lvl="1" marL="914400" rtl="0" algn="l">
              <a:lnSpc>
                <a:spcPct val="100000"/>
              </a:lnSpc>
              <a:spcBef>
                <a:spcPts val="6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Stop to allow translation as needed</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6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Be patient with yourself and others.</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600"/>
              </a:spcBef>
              <a:spcAft>
                <a:spcPts val="60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One speaker at a time.</a:t>
            </a:r>
            <a:endParaRPr b="1" i="1" sz="1200">
              <a:solidFill>
                <a:srgbClr val="FFFFFF"/>
              </a:solidFill>
              <a:latin typeface="Montserrat SemiBold"/>
              <a:ea typeface="Montserrat SemiBold"/>
              <a:cs typeface="Montserrat SemiBold"/>
              <a:sym typeface="Montserrat SemiBold"/>
            </a:endParaRPr>
          </a:p>
        </p:txBody>
      </p:sp>
      <p:sp>
        <p:nvSpPr>
          <p:cNvPr id="1105" name="Google Shape;1105;g1043b289756_0_232"/>
          <p:cNvSpPr txBox="1"/>
          <p:nvPr>
            <p:ph idx="2" type="body"/>
          </p:nvPr>
        </p:nvSpPr>
        <p:spPr>
          <a:xfrm>
            <a:off x="195300" y="1423525"/>
            <a:ext cx="4237200" cy="22611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Compartir el poder: Ser consciente de su privilegio (posicional, racial, étnico, lingüístico, de género, de orientación sexual, etc.) y dar un paso atrás para permitir que otros participen.</a:t>
            </a:r>
            <a:endParaRPr b="1" sz="1200">
              <a:latin typeface="Montserrat SemiBold"/>
              <a:ea typeface="Montserrat SemiBold"/>
              <a:cs typeface="Montserrat SemiBold"/>
              <a:sym typeface="Montserrat SemiBold"/>
            </a:endParaRPr>
          </a:p>
          <a:p>
            <a:pPr indent="-304800" lvl="0" marL="457200" rtl="0" algn="l">
              <a:lnSpc>
                <a:spcPct val="100000"/>
              </a:lnSpc>
              <a:spcBef>
                <a:spcPts val="6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Celebrar la diversidad: buscar activamente diversas ideas, perspectivas y experiencias.</a:t>
            </a:r>
            <a:endParaRPr b="1" sz="1200">
              <a:latin typeface="Montserrat SemiBold"/>
              <a:ea typeface="Montserrat SemiBold"/>
              <a:cs typeface="Montserrat SemiBold"/>
              <a:sym typeface="Montserrat SemiBold"/>
            </a:endParaRPr>
          </a:p>
          <a:p>
            <a:pPr indent="-304800" lvl="0" marL="457200" rtl="0" algn="l">
              <a:lnSpc>
                <a:spcPct val="100000"/>
              </a:lnSpc>
              <a:spcBef>
                <a:spcPts val="6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Adoptar y tener paciencia con la tecnología.</a:t>
            </a:r>
            <a:endParaRPr b="1" sz="1200">
              <a:latin typeface="Montserrat SemiBold"/>
              <a:ea typeface="Montserrat SemiBold"/>
              <a:cs typeface="Montserrat SemiBold"/>
              <a:sym typeface="Montserrat SemiBold"/>
            </a:endParaRPr>
          </a:p>
          <a:p>
            <a:pPr indent="-304800" lvl="1" marL="914400" rtl="0" algn="l">
              <a:lnSpc>
                <a:spcPct val="100000"/>
              </a:lnSpc>
              <a:spcBef>
                <a:spcPts val="6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Indicar si hay algún problema con el sonido.</a:t>
            </a:r>
            <a:endParaRPr b="1" sz="1200">
              <a:latin typeface="Montserrat SemiBold"/>
              <a:ea typeface="Montserrat SemiBold"/>
              <a:cs typeface="Montserrat SemiBold"/>
              <a:sym typeface="Montserrat SemiBold"/>
            </a:endParaRPr>
          </a:p>
          <a:p>
            <a:pPr indent="-304800" lvl="1" marL="914400" rtl="0" algn="l">
              <a:lnSpc>
                <a:spcPct val="100000"/>
              </a:lnSpc>
              <a:spcBef>
                <a:spcPts val="6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Detenerse para permitir la traducción según sea necesario</a:t>
            </a:r>
            <a:endParaRPr b="1" sz="1200">
              <a:latin typeface="Montserrat SemiBold"/>
              <a:ea typeface="Montserrat SemiBold"/>
              <a:cs typeface="Montserrat SemiBold"/>
              <a:sym typeface="Montserrat SemiBold"/>
            </a:endParaRPr>
          </a:p>
          <a:p>
            <a:pPr indent="-304800" lvl="0" marL="457200" rtl="0" algn="l">
              <a:lnSpc>
                <a:spcPct val="100000"/>
              </a:lnSpc>
              <a:spcBef>
                <a:spcPts val="6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Ser paciente con uno mismo y con los demás</a:t>
            </a:r>
            <a:endParaRPr b="1" sz="1200">
              <a:latin typeface="Montserrat SemiBold"/>
              <a:ea typeface="Montserrat SemiBold"/>
              <a:cs typeface="Montserrat SemiBold"/>
              <a:sym typeface="Montserrat SemiBold"/>
            </a:endParaRPr>
          </a:p>
          <a:p>
            <a:pPr indent="-304800" lvl="0" marL="457200" rtl="0" algn="l">
              <a:lnSpc>
                <a:spcPct val="100000"/>
              </a:lnSpc>
              <a:spcBef>
                <a:spcPts val="600"/>
              </a:spcBef>
              <a:spcAft>
                <a:spcPts val="60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Un orador a la vez.</a:t>
            </a:r>
            <a:endParaRPr b="1" sz="1200">
              <a:latin typeface="Montserrat SemiBold"/>
              <a:ea typeface="Montserrat SemiBold"/>
              <a:cs typeface="Montserrat SemiBold"/>
              <a:sym typeface="Montserrat SemiBold"/>
            </a:endParaRPr>
          </a:p>
        </p:txBody>
      </p:sp>
      <p:sp>
        <p:nvSpPr>
          <p:cNvPr id="1106" name="Google Shape;1106;g1043b289756_0_232"/>
          <p:cNvSpPr txBox="1"/>
          <p:nvPr>
            <p:ph type="title"/>
          </p:nvPr>
        </p:nvSpPr>
        <p:spPr>
          <a:xfrm>
            <a:off x="4850175" y="888325"/>
            <a:ext cx="4379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i="1" lang="en-GB" sz="2400"/>
              <a:t>Group Agreements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a3b2f2cad5_0_13"/>
          <p:cNvSpPr txBox="1"/>
          <p:nvPr>
            <p:ph idx="4294967295" type="ctrTitle"/>
          </p:nvPr>
        </p:nvSpPr>
        <p:spPr>
          <a:xfrm>
            <a:off x="254675" y="1506450"/>
            <a:ext cx="3412800" cy="26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79BD7"/>
              </a:buClr>
              <a:buSzPts val="4200"/>
              <a:buFont typeface="Montserrat SemiBold"/>
              <a:buNone/>
            </a:pPr>
            <a:r>
              <a:rPr b="1" i="0" lang="en-GB" sz="3300" u="none" cap="none" strike="noStrike">
                <a:solidFill>
                  <a:srgbClr val="EE2A7B"/>
                </a:solidFill>
                <a:latin typeface="Montserrat SemiBold"/>
                <a:ea typeface="Montserrat SemiBold"/>
                <a:cs typeface="Montserrat SemiBold"/>
                <a:sym typeface="Montserrat SemiBold"/>
              </a:rPr>
              <a:t>Bienvenida e Instalarse</a:t>
            </a:r>
            <a:endParaRPr b="1" i="0" sz="3300" u="none" cap="none" strike="noStrike">
              <a:solidFill>
                <a:srgbClr val="EE2A7B"/>
              </a:solidFill>
              <a:latin typeface="Montserrat SemiBold"/>
              <a:ea typeface="Montserrat SemiBold"/>
              <a:cs typeface="Montserrat SemiBold"/>
              <a:sym typeface="Montserrat SemiBold"/>
            </a:endParaRPr>
          </a:p>
          <a:p>
            <a:pPr indent="0" lvl="0" marL="0" marR="0" rtl="0" algn="l">
              <a:lnSpc>
                <a:spcPct val="100000"/>
              </a:lnSpc>
              <a:spcBef>
                <a:spcPts val="1000"/>
              </a:spcBef>
              <a:spcAft>
                <a:spcPts val="0"/>
              </a:spcAft>
              <a:buClr>
                <a:srgbClr val="079BD7"/>
              </a:buClr>
              <a:buSzPts val="4200"/>
              <a:buFont typeface="Montserrat SemiBold"/>
              <a:buNone/>
            </a:pPr>
            <a:r>
              <a:rPr b="1" i="1" lang="en-GB" sz="3300" u="none" cap="none" strike="noStrike">
                <a:solidFill>
                  <a:srgbClr val="2797C9"/>
                </a:solidFill>
                <a:latin typeface="Montserrat SemiBold"/>
                <a:ea typeface="Montserrat SemiBold"/>
                <a:cs typeface="Montserrat SemiBold"/>
                <a:sym typeface="Montserrat SemiBold"/>
              </a:rPr>
              <a:t>Welcome &amp; Get Settled</a:t>
            </a:r>
            <a:endParaRPr b="1" i="1" sz="3300" u="none" cap="none" strike="noStrike">
              <a:solidFill>
                <a:srgbClr val="2797C9"/>
              </a:solidFill>
              <a:latin typeface="Montserrat SemiBold"/>
              <a:ea typeface="Montserrat SemiBold"/>
              <a:cs typeface="Montserrat SemiBold"/>
              <a:sym typeface="Montserrat SemiBold"/>
            </a:endParaRPr>
          </a:p>
        </p:txBody>
      </p:sp>
      <p:pic>
        <p:nvPicPr>
          <p:cNvPr id="855" name="Google Shape;855;ga3b2f2cad5_0_13"/>
          <p:cNvPicPr preferRelativeResize="0"/>
          <p:nvPr/>
        </p:nvPicPr>
        <p:blipFill rotWithShape="1">
          <a:blip r:embed="rId3">
            <a:alphaModFix/>
          </a:blip>
          <a:srcRect b="0" l="15625" r="15627" t="0"/>
          <a:stretch/>
        </p:blipFill>
        <p:spPr>
          <a:xfrm>
            <a:off x="4429550" y="0"/>
            <a:ext cx="471445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0" name="Shape 1110"/>
        <p:cNvGrpSpPr/>
        <p:nvPr/>
      </p:nvGrpSpPr>
      <p:grpSpPr>
        <a:xfrm>
          <a:off x="0" y="0"/>
          <a:ext cx="0" cy="0"/>
          <a:chOff x="0" y="0"/>
          <a:chExt cx="0" cy="0"/>
        </a:xfrm>
      </p:grpSpPr>
      <p:sp>
        <p:nvSpPr>
          <p:cNvPr id="1111" name="Google Shape;1111;g1043b289756_0_239"/>
          <p:cNvSpPr txBox="1"/>
          <p:nvPr>
            <p:ph type="title"/>
          </p:nvPr>
        </p:nvSpPr>
        <p:spPr>
          <a:xfrm>
            <a:off x="338775" y="888325"/>
            <a:ext cx="35556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GB" sz="2400"/>
              <a:t>Acuerdos de Grupo </a:t>
            </a:r>
            <a:endParaRPr sz="2400"/>
          </a:p>
        </p:txBody>
      </p:sp>
      <p:sp>
        <p:nvSpPr>
          <p:cNvPr id="1112" name="Google Shape;1112;g1043b289756_0_239"/>
          <p:cNvSpPr txBox="1"/>
          <p:nvPr>
            <p:ph idx="1" type="body"/>
          </p:nvPr>
        </p:nvSpPr>
        <p:spPr>
          <a:xfrm>
            <a:off x="4704800" y="1423525"/>
            <a:ext cx="4229100" cy="22611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Be solution-oriented based on proposals.</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Be inclusive of all community voices.</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Be equity focused.</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Turn on your cameras if you are able to.</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Raise your hand to speak.</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Agree to disagree.</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Suspend judgement.</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Share resources.</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Flexibility - as we continue to adapt to the current conditions and those to come.</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Punctuality, consistent attendance and making yourself available.</a:t>
            </a:r>
            <a:endParaRPr b="1" i="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500"/>
              </a:spcAft>
              <a:buClr>
                <a:srgbClr val="FFFFFF"/>
              </a:buClr>
              <a:buSzPts val="1200"/>
              <a:buFont typeface="Montserrat SemiBold"/>
              <a:buChar char="●"/>
            </a:pPr>
            <a:r>
              <a:rPr b="1" i="1" lang="en-GB" sz="1200">
                <a:solidFill>
                  <a:srgbClr val="FFFFFF"/>
                </a:solidFill>
                <a:latin typeface="Montserrat SemiBold"/>
                <a:ea typeface="Montserrat SemiBold"/>
                <a:cs typeface="Montserrat SemiBold"/>
                <a:sym typeface="Montserrat SemiBold"/>
              </a:rPr>
              <a:t>Have fun and celebrate our accomplishments!</a:t>
            </a:r>
            <a:endParaRPr b="1" i="1" sz="1200">
              <a:solidFill>
                <a:srgbClr val="FFFFFF"/>
              </a:solidFill>
              <a:latin typeface="Montserrat SemiBold"/>
              <a:ea typeface="Montserrat SemiBold"/>
              <a:cs typeface="Montserrat SemiBold"/>
              <a:sym typeface="Montserrat SemiBold"/>
            </a:endParaRPr>
          </a:p>
        </p:txBody>
      </p:sp>
      <p:sp>
        <p:nvSpPr>
          <p:cNvPr id="1113" name="Google Shape;1113;g1043b289756_0_239"/>
          <p:cNvSpPr txBox="1"/>
          <p:nvPr>
            <p:ph idx="2" type="body"/>
          </p:nvPr>
        </p:nvSpPr>
        <p:spPr>
          <a:xfrm>
            <a:off x="195300" y="1423525"/>
            <a:ext cx="4379700" cy="22611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Estar orientado a soluciones basado en propuestas.</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Incluir todas las voces de la comunidad.</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Centrarse en la equidad.</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Prender su cámara si es que puede.</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Levantar la mano para hablar</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Estar de acuerdo de estar en desacuerdo.</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Suspender el  juicio.</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Compartir recursos.</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Flexibilidad - mientras continuamos adaptándonos a las condiciones actuales y las que vendrán.</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Puntualidad, asistencia consistente y disponibilidad.</a:t>
            </a:r>
            <a:endParaRPr b="1" sz="1200">
              <a:solidFill>
                <a:srgbClr val="FFFFFF"/>
              </a:solidFill>
              <a:latin typeface="Montserrat SemiBold"/>
              <a:ea typeface="Montserrat SemiBold"/>
              <a:cs typeface="Montserrat SemiBold"/>
              <a:sym typeface="Montserrat SemiBold"/>
            </a:endParaRPr>
          </a:p>
          <a:p>
            <a:pPr indent="-304800" lvl="0" marL="457200" rtl="0" algn="l">
              <a:lnSpc>
                <a:spcPct val="100000"/>
              </a:lnSpc>
              <a:spcBef>
                <a:spcPts val="500"/>
              </a:spcBef>
              <a:spcAft>
                <a:spcPts val="500"/>
              </a:spcAft>
              <a:buClr>
                <a:srgbClr val="FFFFFF"/>
              </a:buClr>
              <a:buSzPts val="1200"/>
              <a:buFont typeface="Montserrat SemiBold"/>
              <a:buChar char="●"/>
            </a:pPr>
            <a:r>
              <a:rPr b="1" lang="en-GB" sz="1200">
                <a:solidFill>
                  <a:srgbClr val="FFFFFF"/>
                </a:solidFill>
                <a:latin typeface="Montserrat SemiBold"/>
                <a:ea typeface="Montserrat SemiBold"/>
                <a:cs typeface="Montserrat SemiBold"/>
                <a:sym typeface="Montserrat SemiBold"/>
              </a:rPr>
              <a:t>¡Divertirse y celebrar nuestros logros!</a:t>
            </a:r>
            <a:endParaRPr b="1" sz="1200">
              <a:solidFill>
                <a:srgbClr val="FFFFFF"/>
              </a:solidFill>
              <a:latin typeface="Montserrat SemiBold"/>
              <a:ea typeface="Montserrat SemiBold"/>
              <a:cs typeface="Montserrat SemiBold"/>
              <a:sym typeface="Montserrat SemiBold"/>
            </a:endParaRPr>
          </a:p>
        </p:txBody>
      </p:sp>
      <p:sp>
        <p:nvSpPr>
          <p:cNvPr id="1114" name="Google Shape;1114;g1043b289756_0_239"/>
          <p:cNvSpPr txBox="1"/>
          <p:nvPr>
            <p:ph type="title"/>
          </p:nvPr>
        </p:nvSpPr>
        <p:spPr>
          <a:xfrm>
            <a:off x="4850175" y="888325"/>
            <a:ext cx="4379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i="1" lang="en-GB" sz="2400"/>
              <a:t>Group Agreements</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2E87"/>
        </a:solidFill>
      </p:bgPr>
    </p:bg>
    <p:spTree>
      <p:nvGrpSpPr>
        <p:cNvPr id="1118" name="Shape 1118"/>
        <p:cNvGrpSpPr/>
        <p:nvPr/>
      </p:nvGrpSpPr>
      <p:grpSpPr>
        <a:xfrm>
          <a:off x="0" y="0"/>
          <a:ext cx="0" cy="0"/>
          <a:chOff x="0" y="0"/>
          <a:chExt cx="0" cy="0"/>
        </a:xfrm>
      </p:grpSpPr>
      <p:sp>
        <p:nvSpPr>
          <p:cNvPr id="1119" name="Google Shape;1119;g99adf5d316_1_63"/>
          <p:cNvSpPr txBox="1"/>
          <p:nvPr>
            <p:ph type="title"/>
          </p:nvPr>
        </p:nvSpPr>
        <p:spPr>
          <a:xfrm>
            <a:off x="4513825" y="2318850"/>
            <a:ext cx="44571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400"/>
              <a:t>Rompehielo</a:t>
            </a:r>
            <a:endParaRPr i="1" sz="2400"/>
          </a:p>
        </p:txBody>
      </p:sp>
      <p:sp>
        <p:nvSpPr>
          <p:cNvPr id="1120" name="Google Shape;1120;g99adf5d316_1_63"/>
          <p:cNvSpPr txBox="1"/>
          <p:nvPr>
            <p:ph type="title"/>
          </p:nvPr>
        </p:nvSpPr>
        <p:spPr>
          <a:xfrm>
            <a:off x="56600" y="2318850"/>
            <a:ext cx="47277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400"/>
              <a:t>Icebreaker</a:t>
            </a:r>
            <a:endParaRPr sz="2600"/>
          </a:p>
        </p:txBody>
      </p:sp>
      <p:sp>
        <p:nvSpPr>
          <p:cNvPr id="1121" name="Google Shape;1121;g99adf5d316_1_6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25" name="Shape 1125"/>
        <p:cNvGrpSpPr/>
        <p:nvPr/>
      </p:nvGrpSpPr>
      <p:grpSpPr>
        <a:xfrm>
          <a:off x="0" y="0"/>
          <a:ext cx="0" cy="0"/>
          <a:chOff x="0" y="0"/>
          <a:chExt cx="0" cy="0"/>
        </a:xfrm>
      </p:grpSpPr>
      <p:sp>
        <p:nvSpPr>
          <p:cNvPr id="1126" name="Google Shape;1126;g25ae96baacc_0_0"/>
          <p:cNvSpPr txBox="1"/>
          <p:nvPr>
            <p:ph type="title"/>
          </p:nvPr>
        </p:nvSpPr>
        <p:spPr>
          <a:xfrm>
            <a:off x="537625" y="1628150"/>
            <a:ext cx="3638700" cy="29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0" lang="en-GB" sz="1400">
                <a:latin typeface="Montserrat"/>
                <a:ea typeface="Montserrat"/>
                <a:cs typeface="Montserrat"/>
                <a:sym typeface="Montserrat"/>
              </a:rPr>
              <a:t>While every day is technically a day to be kind to the planet, April 22 is </a:t>
            </a:r>
            <a:r>
              <a:rPr b="0" lang="en-GB" sz="1400">
                <a:uFill>
                  <a:noFill/>
                </a:uFill>
                <a:latin typeface="Montserrat"/>
                <a:ea typeface="Montserrat"/>
                <a:cs typeface="Montserrat"/>
                <a:sym typeface="Montserrat"/>
                <a:hlinkClick r:id="rId3"/>
              </a:rPr>
              <a:t>Earth Day</a:t>
            </a:r>
            <a:r>
              <a:rPr b="0" lang="en-GB" sz="1400">
                <a:latin typeface="Montserrat"/>
                <a:ea typeface="Montserrat"/>
                <a:cs typeface="Montserrat"/>
                <a:sym typeface="Montserrat"/>
              </a:rPr>
              <a:t> — a time to show special appreciation and intentionally adopt new habits, if needed, that protect the planet that makes our lives possible..  What are some ways that we can show more appreciation for the planet and protect it?  What ideas do you have? Please share.</a:t>
            </a:r>
            <a:r>
              <a:rPr lang="en-GB" sz="2150">
                <a:solidFill>
                  <a:schemeClr val="dk1"/>
                </a:solidFill>
                <a:highlight>
                  <a:schemeClr val="dk1"/>
                </a:highlight>
                <a:latin typeface="Montserrat"/>
                <a:ea typeface="Montserrat"/>
                <a:cs typeface="Montserrat"/>
                <a:sym typeface="Montserrat"/>
              </a:rPr>
              <a:t>a</a:t>
            </a:r>
            <a:endParaRPr sz="2150">
              <a:solidFill>
                <a:schemeClr val="dk1"/>
              </a:solidFill>
              <a:highlight>
                <a:schemeClr val="dk1"/>
              </a:highlight>
              <a:latin typeface="Montserrat"/>
              <a:ea typeface="Montserrat"/>
              <a:cs typeface="Montserrat"/>
              <a:sym typeface="Montserrat"/>
            </a:endParaRPr>
          </a:p>
        </p:txBody>
      </p:sp>
      <p:sp>
        <p:nvSpPr>
          <p:cNvPr id="1127" name="Google Shape;1127;g25ae96baacc_0_0"/>
          <p:cNvSpPr txBox="1"/>
          <p:nvPr>
            <p:ph type="title"/>
          </p:nvPr>
        </p:nvSpPr>
        <p:spPr>
          <a:xfrm>
            <a:off x="5018000" y="1628150"/>
            <a:ext cx="3678900" cy="298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b="0" lang="en-GB" sz="1400">
                <a:latin typeface="Montserrat"/>
                <a:ea typeface="Montserrat"/>
                <a:cs typeface="Montserrat"/>
                <a:sym typeface="Montserrat"/>
              </a:rPr>
              <a:t>Cada día es técnicamente un día para ser amable con el planeta, el 22 de abril es el Día de la Tierra, un momento para mostrar aprecio especial y adoptar intencionalmente nuevos hábitos, si es necesario, que protejan el planeta que hace posible nuestras vidas. ¿Cuáles son algunas maneras en que ¿Podemos mostrar más aprecio por el planeta y protegerlo? ¿Qué ideas tienes? Por favor comparte.</a:t>
            </a:r>
            <a:endParaRPr sz="2150">
              <a:highlight>
                <a:schemeClr val="dk1"/>
              </a:highlight>
              <a:latin typeface="Montserrat"/>
              <a:ea typeface="Montserrat"/>
              <a:cs typeface="Montserrat"/>
              <a:sym typeface="Montserrat"/>
            </a:endParaRPr>
          </a:p>
        </p:txBody>
      </p:sp>
      <p:cxnSp>
        <p:nvCxnSpPr>
          <p:cNvPr id="1128" name="Google Shape;1128;g25ae96baacc_0_0"/>
          <p:cNvCxnSpPr/>
          <p:nvPr/>
        </p:nvCxnSpPr>
        <p:spPr>
          <a:xfrm>
            <a:off x="4572000" y="1628150"/>
            <a:ext cx="0" cy="2390700"/>
          </a:xfrm>
          <a:prstGeom prst="straightConnector1">
            <a:avLst/>
          </a:prstGeom>
          <a:noFill/>
          <a:ln cap="flat" cmpd="sng" w="76200">
            <a:solidFill>
              <a:schemeClr val="lt1"/>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32" name="Shape 1132"/>
        <p:cNvGrpSpPr/>
        <p:nvPr/>
      </p:nvGrpSpPr>
      <p:grpSpPr>
        <a:xfrm>
          <a:off x="0" y="0"/>
          <a:ext cx="0" cy="0"/>
          <a:chOff x="0" y="0"/>
          <a:chExt cx="0" cy="0"/>
        </a:xfrm>
      </p:grpSpPr>
      <p:sp>
        <p:nvSpPr>
          <p:cNvPr id="1133" name="Google Shape;1133;g146896240ee_0_258"/>
          <p:cNvSpPr txBox="1"/>
          <p:nvPr>
            <p:ph type="title"/>
          </p:nvPr>
        </p:nvSpPr>
        <p:spPr>
          <a:xfrm>
            <a:off x="4784200" y="2318850"/>
            <a:ext cx="37713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600"/>
              <a:t>Community Partnership Updates</a:t>
            </a:r>
            <a:endParaRPr i="1" sz="2600"/>
          </a:p>
        </p:txBody>
      </p:sp>
      <p:sp>
        <p:nvSpPr>
          <p:cNvPr id="1134" name="Google Shape;1134;g146896240ee_0_258"/>
          <p:cNvSpPr txBox="1"/>
          <p:nvPr>
            <p:ph type="title"/>
          </p:nvPr>
        </p:nvSpPr>
        <p:spPr>
          <a:xfrm>
            <a:off x="714425" y="2318850"/>
            <a:ext cx="30318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600"/>
              <a:t>Actualizaciones de las Asociaciones /</a:t>
            </a:r>
            <a:endParaRPr sz="2600"/>
          </a:p>
          <a:p>
            <a:pPr indent="0" lvl="0" marL="0" rtl="0" algn="ctr">
              <a:lnSpc>
                <a:spcPct val="100000"/>
              </a:lnSpc>
              <a:spcBef>
                <a:spcPts val="0"/>
              </a:spcBef>
              <a:spcAft>
                <a:spcPts val="0"/>
              </a:spcAft>
              <a:buSzPts val="3600"/>
              <a:buNone/>
            </a:pPr>
            <a:r>
              <a:rPr lang="en-GB" sz="2600"/>
              <a:t>Colaborativas</a:t>
            </a:r>
            <a:endParaRPr sz="2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8" name="Shape 1138"/>
        <p:cNvGrpSpPr/>
        <p:nvPr/>
      </p:nvGrpSpPr>
      <p:grpSpPr>
        <a:xfrm>
          <a:off x="0" y="0"/>
          <a:ext cx="0" cy="0"/>
          <a:chOff x="0" y="0"/>
          <a:chExt cx="0" cy="0"/>
        </a:xfrm>
      </p:grpSpPr>
      <p:pic>
        <p:nvPicPr>
          <p:cNvPr id="1139" name="Google Shape;1139;g146896240ee_0_0"/>
          <p:cNvPicPr preferRelativeResize="0"/>
          <p:nvPr/>
        </p:nvPicPr>
        <p:blipFill rotWithShape="1">
          <a:blip r:embed="rId3">
            <a:alphaModFix/>
          </a:blip>
          <a:srcRect b="0" l="0" r="0" t="0"/>
          <a:stretch/>
        </p:blipFill>
        <p:spPr>
          <a:xfrm>
            <a:off x="643050" y="1797788"/>
            <a:ext cx="3291826" cy="1547900"/>
          </a:xfrm>
          <a:prstGeom prst="rect">
            <a:avLst/>
          </a:prstGeom>
          <a:noFill/>
          <a:ln>
            <a:noFill/>
          </a:ln>
        </p:spPr>
      </p:pic>
      <p:sp>
        <p:nvSpPr>
          <p:cNvPr id="1140" name="Google Shape;1140;g146896240ee_0_0"/>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41" name="Google Shape;1141;g146896240ee_0_0"/>
          <p:cNvPicPr preferRelativeResize="0"/>
          <p:nvPr/>
        </p:nvPicPr>
        <p:blipFill rotWithShape="1">
          <a:blip r:embed="rId4">
            <a:alphaModFix/>
          </a:blip>
          <a:srcRect b="0" l="16804" r="16797" t="0"/>
          <a:stretch/>
        </p:blipFill>
        <p:spPr>
          <a:xfrm>
            <a:off x="4590565" y="0"/>
            <a:ext cx="4553436"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5" name="Shape 1145"/>
        <p:cNvGrpSpPr/>
        <p:nvPr/>
      </p:nvGrpSpPr>
      <p:grpSpPr>
        <a:xfrm>
          <a:off x="0" y="0"/>
          <a:ext cx="0" cy="0"/>
          <a:chOff x="0" y="0"/>
          <a:chExt cx="0" cy="0"/>
        </a:xfrm>
      </p:grpSpPr>
      <p:sp>
        <p:nvSpPr>
          <p:cNvPr id="1146" name="Google Shape;1146;g146896240ee_0_14"/>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47" name="Google Shape;1147;g146896240ee_0_14"/>
          <p:cNvPicPr preferRelativeResize="0"/>
          <p:nvPr/>
        </p:nvPicPr>
        <p:blipFill rotWithShape="1">
          <a:blip r:embed="rId3">
            <a:alphaModFix/>
          </a:blip>
          <a:srcRect b="0" l="3842" r="6808" t="0"/>
          <a:stretch/>
        </p:blipFill>
        <p:spPr>
          <a:xfrm>
            <a:off x="870425" y="1814000"/>
            <a:ext cx="2729999" cy="972725"/>
          </a:xfrm>
          <a:prstGeom prst="rect">
            <a:avLst/>
          </a:prstGeom>
          <a:noFill/>
          <a:ln>
            <a:noFill/>
          </a:ln>
        </p:spPr>
      </p:pic>
      <p:pic>
        <p:nvPicPr>
          <p:cNvPr id="1148" name="Google Shape;1148;g146896240ee_0_14"/>
          <p:cNvPicPr preferRelativeResize="0"/>
          <p:nvPr/>
        </p:nvPicPr>
        <p:blipFill rotWithShape="1">
          <a:blip r:embed="rId4">
            <a:alphaModFix/>
          </a:blip>
          <a:srcRect b="0" l="-630" r="39323" t="0"/>
          <a:stretch/>
        </p:blipFill>
        <p:spPr>
          <a:xfrm>
            <a:off x="4452400" y="0"/>
            <a:ext cx="4731151"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52" name="Shape 1152"/>
        <p:cNvGrpSpPr/>
        <p:nvPr/>
      </p:nvGrpSpPr>
      <p:grpSpPr>
        <a:xfrm>
          <a:off x="0" y="0"/>
          <a:ext cx="0" cy="0"/>
          <a:chOff x="0" y="0"/>
          <a:chExt cx="0" cy="0"/>
        </a:xfrm>
      </p:grpSpPr>
      <p:sp>
        <p:nvSpPr>
          <p:cNvPr id="1153" name="Google Shape;1153;g146896240ee_0_20"/>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4" name="Google Shape;1154;g146896240ee_0_20"/>
          <p:cNvPicPr preferRelativeResize="0"/>
          <p:nvPr/>
        </p:nvPicPr>
        <p:blipFill rotWithShape="1">
          <a:blip r:embed="rId3">
            <a:alphaModFix/>
          </a:blip>
          <a:srcRect b="0" l="8548" r="8538" t="0"/>
          <a:stretch/>
        </p:blipFill>
        <p:spPr>
          <a:xfrm>
            <a:off x="3855275" y="766775"/>
            <a:ext cx="5288724" cy="4376724"/>
          </a:xfrm>
          <a:prstGeom prst="rect">
            <a:avLst/>
          </a:prstGeom>
          <a:noFill/>
          <a:ln>
            <a:noFill/>
          </a:ln>
        </p:spPr>
      </p:pic>
      <p:sp>
        <p:nvSpPr>
          <p:cNvPr id="1155" name="Google Shape;1155;g146896240ee_0_20"/>
          <p:cNvSpPr txBox="1"/>
          <p:nvPr>
            <p:ph type="title"/>
          </p:nvPr>
        </p:nvSpPr>
        <p:spPr>
          <a:xfrm>
            <a:off x="0" y="2778000"/>
            <a:ext cx="38796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Alianza Magnolia Best Start </a:t>
            </a:r>
            <a:r>
              <a:rPr lang="en-GB" sz="1000">
                <a:solidFill>
                  <a:srgbClr val="EE2A7B"/>
                </a:solidFill>
                <a:latin typeface="Montserrat Medium"/>
                <a:ea typeface="Montserrat Medium"/>
                <a:cs typeface="Montserrat Medium"/>
                <a:sym typeface="Montserrat Medium"/>
              </a:rPr>
              <a:t>Neighborhood Leadership Group</a:t>
            </a:r>
            <a:endParaRPr b="1" sz="1000">
              <a:solidFill>
                <a:srgbClr val="EE2A7B"/>
              </a:solidFill>
              <a:latin typeface="Montserrat"/>
              <a:ea typeface="Montserrat"/>
              <a:cs typeface="Montserrat"/>
              <a:sym typeface="Montserrat"/>
            </a:endParaRPr>
          </a:p>
        </p:txBody>
      </p:sp>
      <p:pic>
        <p:nvPicPr>
          <p:cNvPr id="1156" name="Google Shape;1156;g146896240ee_0_20"/>
          <p:cNvPicPr preferRelativeResize="0"/>
          <p:nvPr/>
        </p:nvPicPr>
        <p:blipFill rotWithShape="1">
          <a:blip r:embed="rId4">
            <a:alphaModFix/>
          </a:blip>
          <a:srcRect b="15982" l="0" r="0" t="4145"/>
          <a:stretch/>
        </p:blipFill>
        <p:spPr>
          <a:xfrm>
            <a:off x="135700" y="88788"/>
            <a:ext cx="1735598" cy="4413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60" name="Shape 1160"/>
        <p:cNvGrpSpPr/>
        <p:nvPr/>
      </p:nvGrpSpPr>
      <p:grpSpPr>
        <a:xfrm>
          <a:off x="0" y="0"/>
          <a:ext cx="0" cy="0"/>
          <a:chOff x="0" y="0"/>
          <a:chExt cx="0" cy="0"/>
        </a:xfrm>
      </p:grpSpPr>
      <p:sp>
        <p:nvSpPr>
          <p:cNvPr id="1161" name="Google Shape;1161;g146896240ee_0_27"/>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g146896240ee_0_27"/>
          <p:cNvSpPr txBox="1"/>
          <p:nvPr>
            <p:ph type="title"/>
          </p:nvPr>
        </p:nvSpPr>
        <p:spPr>
          <a:xfrm>
            <a:off x="179925" y="2770875"/>
            <a:ext cx="30162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Angeles</a:t>
            </a:r>
            <a:r>
              <a:rPr b="1" lang="en-GB" sz="1500">
                <a:solidFill>
                  <a:srgbClr val="EE2A7B"/>
                </a:solidFill>
                <a:latin typeface="Montserrat"/>
                <a:ea typeface="Montserrat"/>
                <a:cs typeface="Montserrat"/>
                <a:sym typeface="Montserrat"/>
              </a:rPr>
              <a:t> </a:t>
            </a:r>
            <a:endParaRPr b="1" sz="15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rPr lang="en-GB" sz="1000">
                <a:solidFill>
                  <a:srgbClr val="EE2A7B"/>
                </a:solidFill>
                <a:latin typeface="Montserrat Medium"/>
                <a:ea typeface="Montserrat Medium"/>
                <a:cs typeface="Montserrat Medium"/>
                <a:sym typeface="Montserrat Medium"/>
              </a:rPr>
              <a:t>Neighborhood Leadership Group</a:t>
            </a:r>
            <a:endParaRPr b="1" sz="1000">
              <a:solidFill>
                <a:srgbClr val="EE2A7B"/>
              </a:solidFill>
              <a:latin typeface="Montserrat"/>
              <a:ea typeface="Montserrat"/>
              <a:cs typeface="Montserrat"/>
              <a:sym typeface="Montserrat"/>
            </a:endParaRPr>
          </a:p>
        </p:txBody>
      </p:sp>
      <p:pic>
        <p:nvPicPr>
          <p:cNvPr id="1163" name="Google Shape;1163;g146896240ee_0_27"/>
          <p:cNvPicPr preferRelativeResize="0"/>
          <p:nvPr/>
        </p:nvPicPr>
        <p:blipFill rotWithShape="1">
          <a:blip r:embed="rId3">
            <a:alphaModFix/>
          </a:blip>
          <a:srcRect b="15982" l="0" r="0" t="4145"/>
          <a:stretch/>
        </p:blipFill>
        <p:spPr>
          <a:xfrm>
            <a:off x="135700" y="88788"/>
            <a:ext cx="1735598" cy="441326"/>
          </a:xfrm>
          <a:prstGeom prst="rect">
            <a:avLst/>
          </a:prstGeom>
          <a:noFill/>
          <a:ln>
            <a:noFill/>
          </a:ln>
        </p:spPr>
      </p:pic>
      <p:pic>
        <p:nvPicPr>
          <p:cNvPr id="1164" name="Google Shape;1164;g146896240ee_0_27"/>
          <p:cNvPicPr preferRelativeResize="0"/>
          <p:nvPr/>
        </p:nvPicPr>
        <p:blipFill rotWithShape="1">
          <a:blip r:embed="rId4">
            <a:alphaModFix/>
          </a:blip>
          <a:srcRect b="0" l="0" r="0" t="0"/>
          <a:stretch/>
        </p:blipFill>
        <p:spPr>
          <a:xfrm>
            <a:off x="3327333" y="766775"/>
            <a:ext cx="5816668" cy="4362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68" name="Shape 1168"/>
        <p:cNvGrpSpPr/>
        <p:nvPr/>
      </p:nvGrpSpPr>
      <p:grpSpPr>
        <a:xfrm>
          <a:off x="0" y="0"/>
          <a:ext cx="0" cy="0"/>
          <a:chOff x="0" y="0"/>
          <a:chExt cx="0" cy="0"/>
        </a:xfrm>
      </p:grpSpPr>
      <p:sp>
        <p:nvSpPr>
          <p:cNvPr id="1169" name="Google Shape;1169;g146896240ee_0_34"/>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146896240ee_0_34"/>
          <p:cNvSpPr txBox="1"/>
          <p:nvPr>
            <p:ph type="title"/>
          </p:nvPr>
        </p:nvSpPr>
        <p:spPr>
          <a:xfrm>
            <a:off x="135701" y="2778000"/>
            <a:ext cx="31347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Ambassador </a:t>
            </a:r>
            <a:endParaRPr b="1" sz="18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rPr lang="en-GB" sz="1000">
                <a:solidFill>
                  <a:srgbClr val="EE2A7B"/>
                </a:solidFill>
                <a:latin typeface="Montserrat Medium"/>
                <a:ea typeface="Montserrat Medium"/>
                <a:cs typeface="Montserrat Medium"/>
                <a:sym typeface="Montserrat Medium"/>
              </a:rPr>
              <a:t>Neighborhood Leadership Group</a:t>
            </a:r>
            <a:endParaRPr b="1" sz="1000">
              <a:solidFill>
                <a:srgbClr val="EE2A7B"/>
              </a:solidFill>
              <a:latin typeface="Montserrat"/>
              <a:ea typeface="Montserrat"/>
              <a:cs typeface="Montserrat"/>
              <a:sym typeface="Montserrat"/>
            </a:endParaRPr>
          </a:p>
        </p:txBody>
      </p:sp>
      <p:pic>
        <p:nvPicPr>
          <p:cNvPr id="1171" name="Google Shape;1171;g146896240ee_0_34"/>
          <p:cNvPicPr preferRelativeResize="0"/>
          <p:nvPr/>
        </p:nvPicPr>
        <p:blipFill rotWithShape="1">
          <a:blip r:embed="rId3">
            <a:alphaModFix/>
          </a:blip>
          <a:srcRect b="15982" l="0" r="0" t="4145"/>
          <a:stretch/>
        </p:blipFill>
        <p:spPr>
          <a:xfrm>
            <a:off x="135700" y="88788"/>
            <a:ext cx="1735598" cy="441326"/>
          </a:xfrm>
          <a:prstGeom prst="rect">
            <a:avLst/>
          </a:prstGeom>
          <a:noFill/>
          <a:ln>
            <a:noFill/>
          </a:ln>
        </p:spPr>
      </p:pic>
      <p:pic>
        <p:nvPicPr>
          <p:cNvPr id="1172" name="Google Shape;1172;g146896240ee_0_34"/>
          <p:cNvPicPr preferRelativeResize="0"/>
          <p:nvPr/>
        </p:nvPicPr>
        <p:blipFill rotWithShape="1">
          <a:blip r:embed="rId4">
            <a:alphaModFix/>
          </a:blip>
          <a:srcRect b="0" l="340" r="2126" t="0"/>
          <a:stretch/>
        </p:blipFill>
        <p:spPr>
          <a:xfrm>
            <a:off x="3452400" y="766775"/>
            <a:ext cx="5691602" cy="43767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76" name="Shape 1176"/>
        <p:cNvGrpSpPr/>
        <p:nvPr/>
      </p:nvGrpSpPr>
      <p:grpSpPr>
        <a:xfrm>
          <a:off x="0" y="0"/>
          <a:ext cx="0" cy="0"/>
          <a:chOff x="0" y="0"/>
          <a:chExt cx="0" cy="0"/>
        </a:xfrm>
      </p:grpSpPr>
      <p:sp>
        <p:nvSpPr>
          <p:cNvPr id="1177" name="Google Shape;1177;g146896240ee_0_41"/>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g146896240ee_0_41"/>
          <p:cNvSpPr txBox="1"/>
          <p:nvPr>
            <p:ph type="title"/>
          </p:nvPr>
        </p:nvSpPr>
        <p:spPr>
          <a:xfrm>
            <a:off x="135700" y="2777988"/>
            <a:ext cx="44595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Estrella </a:t>
            </a:r>
            <a:endParaRPr b="1" sz="18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rPr lang="en-GB" sz="1000">
                <a:solidFill>
                  <a:srgbClr val="EE2A7B"/>
                </a:solidFill>
                <a:latin typeface="Montserrat Medium"/>
                <a:ea typeface="Montserrat Medium"/>
                <a:cs typeface="Montserrat Medium"/>
                <a:sym typeface="Montserrat Medium"/>
              </a:rPr>
              <a:t>Neighborhood Leadership Group</a:t>
            </a:r>
            <a:endParaRPr b="1" sz="1000">
              <a:solidFill>
                <a:srgbClr val="EE2A7B"/>
              </a:solidFill>
              <a:latin typeface="Montserrat"/>
              <a:ea typeface="Montserrat"/>
              <a:cs typeface="Montserrat"/>
              <a:sym typeface="Montserrat"/>
            </a:endParaRPr>
          </a:p>
        </p:txBody>
      </p:sp>
      <p:pic>
        <p:nvPicPr>
          <p:cNvPr id="1179" name="Google Shape;1179;g146896240ee_0_41"/>
          <p:cNvPicPr preferRelativeResize="0"/>
          <p:nvPr/>
        </p:nvPicPr>
        <p:blipFill rotWithShape="1">
          <a:blip r:embed="rId3">
            <a:alphaModFix/>
          </a:blip>
          <a:srcRect b="15982" l="0" r="0" t="4145"/>
          <a:stretch/>
        </p:blipFill>
        <p:spPr>
          <a:xfrm>
            <a:off x="135700" y="88788"/>
            <a:ext cx="1735598" cy="441326"/>
          </a:xfrm>
          <a:prstGeom prst="rect">
            <a:avLst/>
          </a:prstGeom>
          <a:noFill/>
          <a:ln>
            <a:noFill/>
          </a:ln>
        </p:spPr>
      </p:pic>
      <p:pic>
        <p:nvPicPr>
          <p:cNvPr id="1180" name="Google Shape;1180;g146896240ee_0_41"/>
          <p:cNvPicPr preferRelativeResize="0"/>
          <p:nvPr/>
        </p:nvPicPr>
        <p:blipFill rotWithShape="1">
          <a:blip r:embed="rId4">
            <a:alphaModFix/>
          </a:blip>
          <a:srcRect b="0" l="11791" r="11791" t="0"/>
          <a:stretch/>
        </p:blipFill>
        <p:spPr>
          <a:xfrm>
            <a:off x="4684651" y="766775"/>
            <a:ext cx="4459351" cy="4376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9" name="Shape 859"/>
        <p:cNvGrpSpPr/>
        <p:nvPr/>
      </p:nvGrpSpPr>
      <p:grpSpPr>
        <a:xfrm>
          <a:off x="0" y="0"/>
          <a:ext cx="0" cy="0"/>
          <a:chOff x="0" y="0"/>
          <a:chExt cx="0" cy="0"/>
        </a:xfrm>
      </p:grpSpPr>
      <p:sp>
        <p:nvSpPr>
          <p:cNvPr id="860" name="Google Shape;860;g11703d6e84f_0_2286"/>
          <p:cNvSpPr txBox="1"/>
          <p:nvPr>
            <p:ph type="title"/>
          </p:nvPr>
        </p:nvSpPr>
        <p:spPr>
          <a:xfrm>
            <a:off x="4784200" y="2279300"/>
            <a:ext cx="37713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600"/>
              <a:t>Zoom Tips</a:t>
            </a:r>
            <a:endParaRPr i="1" sz="2600"/>
          </a:p>
        </p:txBody>
      </p:sp>
      <p:sp>
        <p:nvSpPr>
          <p:cNvPr id="861" name="Google Shape;861;g11703d6e84f_0_2286"/>
          <p:cNvSpPr txBox="1"/>
          <p:nvPr>
            <p:ph type="title"/>
          </p:nvPr>
        </p:nvSpPr>
        <p:spPr>
          <a:xfrm>
            <a:off x="714425" y="2279300"/>
            <a:ext cx="30318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600"/>
              <a:t>Consejos </a:t>
            </a:r>
            <a:endParaRPr sz="2600"/>
          </a:p>
          <a:p>
            <a:pPr indent="0" lvl="0" marL="0" rtl="0" algn="ctr">
              <a:lnSpc>
                <a:spcPct val="100000"/>
              </a:lnSpc>
              <a:spcBef>
                <a:spcPts val="0"/>
              </a:spcBef>
              <a:spcAft>
                <a:spcPts val="0"/>
              </a:spcAft>
              <a:buSzPts val="3600"/>
              <a:buNone/>
            </a:pPr>
            <a:r>
              <a:rPr lang="en-GB" sz="2600"/>
              <a:t>para Zoom</a:t>
            </a:r>
            <a:endParaRPr sz="2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84" name="Shape 1184"/>
        <p:cNvGrpSpPr/>
        <p:nvPr/>
      </p:nvGrpSpPr>
      <p:grpSpPr>
        <a:xfrm>
          <a:off x="0" y="0"/>
          <a:ext cx="0" cy="0"/>
          <a:chOff x="0" y="0"/>
          <a:chExt cx="0" cy="0"/>
        </a:xfrm>
      </p:grpSpPr>
      <p:sp>
        <p:nvSpPr>
          <p:cNvPr id="1185" name="Google Shape;1185;g146896240ee_0_48"/>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g146896240ee_0_48"/>
          <p:cNvSpPr txBox="1"/>
          <p:nvPr>
            <p:ph type="title"/>
          </p:nvPr>
        </p:nvSpPr>
        <p:spPr>
          <a:xfrm>
            <a:off x="296350" y="2765025"/>
            <a:ext cx="30480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Hope Street </a:t>
            </a:r>
            <a:endParaRPr b="1" sz="18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rPr lang="en-GB" sz="1000">
                <a:solidFill>
                  <a:srgbClr val="EE2A7B"/>
                </a:solidFill>
                <a:latin typeface="Montserrat Medium"/>
                <a:ea typeface="Montserrat Medium"/>
                <a:cs typeface="Montserrat Medium"/>
                <a:sym typeface="Montserrat Medium"/>
              </a:rPr>
              <a:t>Neighborhood Leadership Group</a:t>
            </a:r>
            <a:endParaRPr b="1" sz="10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t/>
            </a:r>
            <a:endParaRPr b="1" sz="1400">
              <a:solidFill>
                <a:srgbClr val="EE2A7B"/>
              </a:solidFill>
              <a:latin typeface="Montserrat"/>
              <a:ea typeface="Montserrat"/>
              <a:cs typeface="Montserrat"/>
              <a:sym typeface="Montserrat"/>
            </a:endParaRPr>
          </a:p>
        </p:txBody>
      </p:sp>
      <p:pic>
        <p:nvPicPr>
          <p:cNvPr id="1187" name="Google Shape;1187;g146896240ee_0_48"/>
          <p:cNvPicPr preferRelativeResize="0"/>
          <p:nvPr/>
        </p:nvPicPr>
        <p:blipFill rotWithShape="1">
          <a:blip r:embed="rId3">
            <a:alphaModFix/>
          </a:blip>
          <a:srcRect b="15982" l="0" r="0" t="4145"/>
          <a:stretch/>
        </p:blipFill>
        <p:spPr>
          <a:xfrm>
            <a:off x="135700" y="88788"/>
            <a:ext cx="1735598" cy="441326"/>
          </a:xfrm>
          <a:prstGeom prst="rect">
            <a:avLst/>
          </a:prstGeom>
          <a:noFill/>
          <a:ln>
            <a:noFill/>
          </a:ln>
        </p:spPr>
      </p:pic>
      <p:pic>
        <p:nvPicPr>
          <p:cNvPr id="1188" name="Google Shape;1188;g146896240ee_0_48"/>
          <p:cNvPicPr preferRelativeResize="0"/>
          <p:nvPr/>
        </p:nvPicPr>
        <p:blipFill rotWithShape="1">
          <a:blip r:embed="rId4">
            <a:alphaModFix/>
          </a:blip>
          <a:srcRect b="0" l="0" r="0" t="0"/>
          <a:stretch/>
        </p:blipFill>
        <p:spPr>
          <a:xfrm>
            <a:off x="3525388" y="1359200"/>
            <a:ext cx="5618611" cy="31659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92" name="Shape 1192"/>
        <p:cNvGrpSpPr/>
        <p:nvPr/>
      </p:nvGrpSpPr>
      <p:grpSpPr>
        <a:xfrm>
          <a:off x="0" y="0"/>
          <a:ext cx="0" cy="0"/>
          <a:chOff x="0" y="0"/>
          <a:chExt cx="0" cy="0"/>
        </a:xfrm>
      </p:grpSpPr>
      <p:sp>
        <p:nvSpPr>
          <p:cNvPr id="1193" name="Google Shape;1193;g146896240ee_0_55"/>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4" name="Google Shape;1194;g146896240ee_0_55"/>
          <p:cNvPicPr preferRelativeResize="0"/>
          <p:nvPr/>
        </p:nvPicPr>
        <p:blipFill rotWithShape="1">
          <a:blip r:embed="rId3">
            <a:alphaModFix/>
          </a:blip>
          <a:srcRect b="0" l="0" r="9090" t="0"/>
          <a:stretch/>
        </p:blipFill>
        <p:spPr>
          <a:xfrm>
            <a:off x="3174247" y="766775"/>
            <a:ext cx="5969751" cy="4376726"/>
          </a:xfrm>
          <a:prstGeom prst="rect">
            <a:avLst/>
          </a:prstGeom>
          <a:noFill/>
          <a:ln>
            <a:noFill/>
          </a:ln>
        </p:spPr>
      </p:pic>
      <p:sp>
        <p:nvSpPr>
          <p:cNvPr id="1195" name="Google Shape;1195;g146896240ee_0_55"/>
          <p:cNvSpPr txBox="1"/>
          <p:nvPr>
            <p:ph type="title"/>
          </p:nvPr>
        </p:nvSpPr>
        <p:spPr>
          <a:xfrm>
            <a:off x="237325" y="2777988"/>
            <a:ext cx="25878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Richardson Park</a:t>
            </a:r>
            <a:endParaRPr b="1" sz="18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rPr lang="en-GB" sz="1000">
                <a:solidFill>
                  <a:srgbClr val="EE2A7B"/>
                </a:solidFill>
                <a:latin typeface="Montserrat Medium"/>
                <a:ea typeface="Montserrat Medium"/>
                <a:cs typeface="Montserrat Medium"/>
                <a:sym typeface="Montserrat Medium"/>
              </a:rPr>
              <a:t>Neighborhood Leadership Group</a:t>
            </a:r>
            <a:endParaRPr b="1" sz="1000">
              <a:solidFill>
                <a:srgbClr val="EE2A7B"/>
              </a:solidFill>
              <a:latin typeface="Montserrat"/>
              <a:ea typeface="Montserrat"/>
              <a:cs typeface="Montserrat"/>
              <a:sym typeface="Montserrat"/>
            </a:endParaRPr>
          </a:p>
        </p:txBody>
      </p:sp>
      <p:pic>
        <p:nvPicPr>
          <p:cNvPr id="1196" name="Google Shape;1196;g146896240ee_0_55"/>
          <p:cNvPicPr preferRelativeResize="0"/>
          <p:nvPr/>
        </p:nvPicPr>
        <p:blipFill rotWithShape="1">
          <a:blip r:embed="rId4">
            <a:alphaModFix/>
          </a:blip>
          <a:srcRect b="15982" l="0" r="0" t="4145"/>
          <a:stretch/>
        </p:blipFill>
        <p:spPr>
          <a:xfrm>
            <a:off x="135700" y="88788"/>
            <a:ext cx="1735598" cy="4413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00" name="Shape 1200"/>
        <p:cNvGrpSpPr/>
        <p:nvPr/>
      </p:nvGrpSpPr>
      <p:grpSpPr>
        <a:xfrm>
          <a:off x="0" y="0"/>
          <a:ext cx="0" cy="0"/>
          <a:chOff x="0" y="0"/>
          <a:chExt cx="0" cy="0"/>
        </a:xfrm>
      </p:grpSpPr>
      <p:sp>
        <p:nvSpPr>
          <p:cNvPr id="1201" name="Google Shape;1201;g146896240ee_0_62"/>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g146896240ee_0_62"/>
          <p:cNvSpPr txBox="1"/>
          <p:nvPr>
            <p:ph type="title"/>
          </p:nvPr>
        </p:nvSpPr>
        <p:spPr>
          <a:xfrm>
            <a:off x="237325" y="2784288"/>
            <a:ext cx="36786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San Pedro / All Peoples</a:t>
            </a:r>
            <a:endParaRPr b="1" sz="18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rPr lang="en-GB" sz="1000">
                <a:solidFill>
                  <a:srgbClr val="EE2A7B"/>
                </a:solidFill>
                <a:latin typeface="Montserrat Medium"/>
                <a:ea typeface="Montserrat Medium"/>
                <a:cs typeface="Montserrat Medium"/>
                <a:sym typeface="Montserrat Medium"/>
              </a:rPr>
              <a:t>Neighborhood Leadership Group</a:t>
            </a:r>
            <a:endParaRPr sz="1000">
              <a:solidFill>
                <a:srgbClr val="EE2A7B"/>
              </a:solidFill>
              <a:latin typeface="Montserrat Medium"/>
              <a:ea typeface="Montserrat Medium"/>
              <a:cs typeface="Montserrat Medium"/>
              <a:sym typeface="Montserrat Medium"/>
            </a:endParaRPr>
          </a:p>
        </p:txBody>
      </p:sp>
      <p:pic>
        <p:nvPicPr>
          <p:cNvPr id="1203" name="Google Shape;1203;g146896240ee_0_62"/>
          <p:cNvPicPr preferRelativeResize="0"/>
          <p:nvPr/>
        </p:nvPicPr>
        <p:blipFill rotWithShape="1">
          <a:blip r:embed="rId3">
            <a:alphaModFix/>
          </a:blip>
          <a:srcRect b="0" l="3577" r="11028" t="0"/>
          <a:stretch/>
        </p:blipFill>
        <p:spPr>
          <a:xfrm>
            <a:off x="4146728" y="766775"/>
            <a:ext cx="4997274" cy="4389324"/>
          </a:xfrm>
          <a:prstGeom prst="rect">
            <a:avLst/>
          </a:prstGeom>
          <a:noFill/>
          <a:ln>
            <a:noFill/>
          </a:ln>
        </p:spPr>
      </p:pic>
      <p:pic>
        <p:nvPicPr>
          <p:cNvPr id="1204" name="Google Shape;1204;g146896240ee_0_62"/>
          <p:cNvPicPr preferRelativeResize="0"/>
          <p:nvPr/>
        </p:nvPicPr>
        <p:blipFill rotWithShape="1">
          <a:blip r:embed="rId4">
            <a:alphaModFix/>
          </a:blip>
          <a:srcRect b="15982" l="0" r="0" t="4145"/>
          <a:stretch/>
        </p:blipFill>
        <p:spPr>
          <a:xfrm>
            <a:off x="135700" y="88788"/>
            <a:ext cx="1735598" cy="4413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08" name="Shape 1208"/>
        <p:cNvGrpSpPr/>
        <p:nvPr/>
      </p:nvGrpSpPr>
      <p:grpSpPr>
        <a:xfrm>
          <a:off x="0" y="0"/>
          <a:ext cx="0" cy="0"/>
          <a:chOff x="0" y="0"/>
          <a:chExt cx="0" cy="0"/>
        </a:xfrm>
      </p:grpSpPr>
      <p:sp>
        <p:nvSpPr>
          <p:cNvPr id="1209" name="Google Shape;1209;g146896240ee_0_69"/>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g146896240ee_0_69"/>
          <p:cNvSpPr txBox="1"/>
          <p:nvPr>
            <p:ph type="title"/>
          </p:nvPr>
        </p:nvSpPr>
        <p:spPr>
          <a:xfrm>
            <a:off x="306900" y="2777975"/>
            <a:ext cx="3259800" cy="354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600"/>
              <a:buNone/>
            </a:pPr>
            <a:r>
              <a:rPr b="1" lang="en-GB" sz="1800">
                <a:solidFill>
                  <a:srgbClr val="EE2A7B"/>
                </a:solidFill>
                <a:latin typeface="Montserrat"/>
                <a:ea typeface="Montserrat"/>
                <a:cs typeface="Montserrat"/>
                <a:sym typeface="Montserrat"/>
              </a:rPr>
              <a:t>Universal Dream Team</a:t>
            </a:r>
            <a:endParaRPr b="1" sz="1800">
              <a:solidFill>
                <a:srgbClr val="EE2A7B"/>
              </a:solidFill>
              <a:latin typeface="Montserrat"/>
              <a:ea typeface="Montserrat"/>
              <a:cs typeface="Montserrat"/>
              <a:sym typeface="Montserrat"/>
            </a:endParaRPr>
          </a:p>
          <a:p>
            <a:pPr indent="0" lvl="0" marL="0" rtl="0" algn="ctr">
              <a:lnSpc>
                <a:spcPct val="100000"/>
              </a:lnSpc>
              <a:spcBef>
                <a:spcPts val="0"/>
              </a:spcBef>
              <a:spcAft>
                <a:spcPts val="0"/>
              </a:spcAft>
              <a:buSzPts val="2600"/>
              <a:buNone/>
            </a:pPr>
            <a:r>
              <a:rPr lang="en-GB" sz="1000">
                <a:solidFill>
                  <a:srgbClr val="EE2A7B"/>
                </a:solidFill>
                <a:latin typeface="Montserrat Medium"/>
                <a:ea typeface="Montserrat Medium"/>
                <a:cs typeface="Montserrat Medium"/>
                <a:sym typeface="Montserrat Medium"/>
              </a:rPr>
              <a:t>Neighborhood Leadership Group</a:t>
            </a:r>
            <a:endParaRPr b="1" sz="1000">
              <a:solidFill>
                <a:srgbClr val="EE2A7B"/>
              </a:solidFill>
              <a:latin typeface="Montserrat"/>
              <a:ea typeface="Montserrat"/>
              <a:cs typeface="Montserrat"/>
              <a:sym typeface="Montserrat"/>
            </a:endParaRPr>
          </a:p>
        </p:txBody>
      </p:sp>
      <p:pic>
        <p:nvPicPr>
          <p:cNvPr id="1211" name="Google Shape;1211;g146896240ee_0_69"/>
          <p:cNvPicPr preferRelativeResize="0"/>
          <p:nvPr/>
        </p:nvPicPr>
        <p:blipFill rotWithShape="1">
          <a:blip r:embed="rId3">
            <a:alphaModFix/>
          </a:blip>
          <a:srcRect b="15982" l="0" r="0" t="4145"/>
          <a:stretch/>
        </p:blipFill>
        <p:spPr>
          <a:xfrm>
            <a:off x="135700" y="88788"/>
            <a:ext cx="1735598" cy="441326"/>
          </a:xfrm>
          <a:prstGeom prst="rect">
            <a:avLst/>
          </a:prstGeom>
          <a:noFill/>
          <a:ln>
            <a:noFill/>
          </a:ln>
        </p:spPr>
      </p:pic>
      <p:pic>
        <p:nvPicPr>
          <p:cNvPr id="1212" name="Google Shape;1212;g146896240ee_0_69"/>
          <p:cNvPicPr preferRelativeResize="0"/>
          <p:nvPr/>
        </p:nvPicPr>
        <p:blipFill rotWithShape="1">
          <a:blip r:embed="rId4">
            <a:alphaModFix/>
          </a:blip>
          <a:srcRect b="0" l="11673" r="4878" t="7621"/>
          <a:stretch/>
        </p:blipFill>
        <p:spPr>
          <a:xfrm>
            <a:off x="3872805" y="766775"/>
            <a:ext cx="5271194" cy="43767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6" name="Shape 1216"/>
        <p:cNvGrpSpPr/>
        <p:nvPr/>
      </p:nvGrpSpPr>
      <p:grpSpPr>
        <a:xfrm>
          <a:off x="0" y="0"/>
          <a:ext cx="0" cy="0"/>
          <a:chOff x="0" y="0"/>
          <a:chExt cx="0" cy="0"/>
        </a:xfrm>
      </p:grpSpPr>
      <p:sp>
        <p:nvSpPr>
          <p:cNvPr id="1217" name="Google Shape;1217;g146896240ee_0_6"/>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18" name="Google Shape;1218;g146896240ee_0_6"/>
          <p:cNvGrpSpPr/>
          <p:nvPr/>
        </p:nvGrpSpPr>
        <p:grpSpPr>
          <a:xfrm>
            <a:off x="685284" y="1859353"/>
            <a:ext cx="3216017" cy="1029915"/>
            <a:chOff x="2086751" y="109575"/>
            <a:chExt cx="1612200" cy="516300"/>
          </a:xfrm>
        </p:grpSpPr>
        <p:sp>
          <p:nvSpPr>
            <p:cNvPr id="1219" name="Google Shape;1219;g146896240ee_0_6"/>
            <p:cNvSpPr/>
            <p:nvPr/>
          </p:nvSpPr>
          <p:spPr>
            <a:xfrm>
              <a:off x="2086751" y="109575"/>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0" name="Google Shape;1220;g146896240ee_0_6"/>
            <p:cNvPicPr preferRelativeResize="0"/>
            <p:nvPr/>
          </p:nvPicPr>
          <p:blipFill rotWithShape="1">
            <a:blip r:embed="rId3">
              <a:alphaModFix/>
            </a:blip>
            <a:srcRect b="0" l="0" r="0" t="0"/>
            <a:stretch/>
          </p:blipFill>
          <p:spPr>
            <a:xfrm>
              <a:off x="2217475" y="152425"/>
              <a:ext cx="1350752" cy="430599"/>
            </a:xfrm>
            <a:prstGeom prst="rect">
              <a:avLst/>
            </a:prstGeom>
            <a:noFill/>
            <a:ln>
              <a:noFill/>
            </a:ln>
          </p:spPr>
        </p:pic>
      </p:grpSp>
      <p:pic>
        <p:nvPicPr>
          <p:cNvPr id="1221" name="Google Shape;1221;g146896240ee_0_6"/>
          <p:cNvPicPr preferRelativeResize="0"/>
          <p:nvPr/>
        </p:nvPicPr>
        <p:blipFill rotWithShape="1">
          <a:blip r:embed="rId4">
            <a:alphaModFix/>
          </a:blip>
          <a:srcRect b="14907" l="10933" r="42833" t="3672"/>
          <a:stretch/>
        </p:blipFill>
        <p:spPr>
          <a:xfrm>
            <a:off x="4590565" y="0"/>
            <a:ext cx="4553437" cy="5143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5" name="Shape 1225"/>
        <p:cNvGrpSpPr/>
        <p:nvPr/>
      </p:nvGrpSpPr>
      <p:grpSpPr>
        <a:xfrm>
          <a:off x="0" y="0"/>
          <a:ext cx="0" cy="0"/>
          <a:chOff x="0" y="0"/>
          <a:chExt cx="0" cy="0"/>
        </a:xfrm>
      </p:grpSpPr>
      <p:pic>
        <p:nvPicPr>
          <p:cNvPr id="1226" name="Google Shape;1226;g146896240ee_0_82"/>
          <p:cNvPicPr preferRelativeResize="0"/>
          <p:nvPr/>
        </p:nvPicPr>
        <p:blipFill rotWithShape="1">
          <a:blip r:embed="rId3">
            <a:alphaModFix/>
          </a:blip>
          <a:srcRect b="11202" l="0" r="0" t="11204"/>
          <a:stretch/>
        </p:blipFill>
        <p:spPr>
          <a:xfrm>
            <a:off x="356025" y="1949700"/>
            <a:ext cx="3600523" cy="1147825"/>
          </a:xfrm>
          <a:prstGeom prst="rect">
            <a:avLst/>
          </a:prstGeom>
          <a:noFill/>
          <a:ln>
            <a:noFill/>
          </a:ln>
        </p:spPr>
      </p:pic>
      <p:sp>
        <p:nvSpPr>
          <p:cNvPr id="1227" name="Google Shape;1227;g146896240ee_0_82"/>
          <p:cNvSpPr/>
          <p:nvPr/>
        </p:nvSpPr>
        <p:spPr>
          <a:xfrm>
            <a:off x="237326" y="84750"/>
            <a:ext cx="1612200" cy="51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8" name="Google Shape;1228;g146896240ee_0_82"/>
          <p:cNvPicPr preferRelativeResize="0"/>
          <p:nvPr/>
        </p:nvPicPr>
        <p:blipFill rotWithShape="1">
          <a:blip r:embed="rId4">
            <a:alphaModFix/>
          </a:blip>
          <a:srcRect b="0" l="0" r="27985" t="0"/>
          <a:stretch/>
        </p:blipFill>
        <p:spPr>
          <a:xfrm>
            <a:off x="4466675" y="0"/>
            <a:ext cx="4938624"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32" name="Shape 1232"/>
        <p:cNvGrpSpPr/>
        <p:nvPr/>
      </p:nvGrpSpPr>
      <p:grpSpPr>
        <a:xfrm>
          <a:off x="0" y="0"/>
          <a:ext cx="0" cy="0"/>
          <a:chOff x="0" y="0"/>
          <a:chExt cx="0" cy="0"/>
        </a:xfrm>
      </p:grpSpPr>
      <p:sp>
        <p:nvSpPr>
          <p:cNvPr id="1233" name="Google Shape;1233;g26086a390f4_2_0"/>
          <p:cNvSpPr txBox="1"/>
          <p:nvPr>
            <p:ph type="title"/>
          </p:nvPr>
        </p:nvSpPr>
        <p:spPr>
          <a:xfrm>
            <a:off x="141025" y="766775"/>
            <a:ext cx="3966300" cy="1000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000">
                <a:solidFill>
                  <a:srgbClr val="312E87"/>
                </a:solidFill>
              </a:rPr>
              <a:t>Actualización de la coalición</a:t>
            </a:r>
            <a:endParaRPr sz="2000">
              <a:solidFill>
                <a:srgbClr val="312E87"/>
              </a:solidFill>
            </a:endParaRPr>
          </a:p>
          <a:p>
            <a:pPr indent="0" lvl="0" marL="0" rtl="0" algn="ctr">
              <a:lnSpc>
                <a:spcPct val="100000"/>
              </a:lnSpc>
              <a:spcBef>
                <a:spcPts val="0"/>
              </a:spcBef>
              <a:spcAft>
                <a:spcPts val="0"/>
              </a:spcAft>
              <a:buSzPts val="3600"/>
              <a:buNone/>
            </a:pPr>
            <a:r>
              <a:rPr lang="en-GB" sz="2000">
                <a:solidFill>
                  <a:srgbClr val="312E87"/>
                </a:solidFill>
              </a:rPr>
              <a:t>¡Vivienda ahora!</a:t>
            </a:r>
            <a:endParaRPr sz="2000">
              <a:solidFill>
                <a:srgbClr val="312E87"/>
              </a:solidFill>
            </a:endParaRPr>
          </a:p>
        </p:txBody>
      </p:sp>
      <p:sp>
        <p:nvSpPr>
          <p:cNvPr id="1234" name="Google Shape;1234;g26086a390f4_2_0"/>
          <p:cNvSpPr txBox="1"/>
          <p:nvPr>
            <p:ph type="title"/>
          </p:nvPr>
        </p:nvSpPr>
        <p:spPr>
          <a:xfrm>
            <a:off x="839125" y="3699300"/>
            <a:ext cx="2570100" cy="946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100">
                <a:solidFill>
                  <a:schemeClr val="accent2"/>
                </a:solidFill>
              </a:rPr>
              <a:t>Housing Now!</a:t>
            </a:r>
            <a:endParaRPr i="1" sz="2100">
              <a:solidFill>
                <a:schemeClr val="accent2"/>
              </a:solidFill>
            </a:endParaRPr>
          </a:p>
          <a:p>
            <a:pPr indent="0" lvl="0" marL="0" rtl="0" algn="ctr">
              <a:lnSpc>
                <a:spcPct val="100000"/>
              </a:lnSpc>
              <a:spcBef>
                <a:spcPts val="0"/>
              </a:spcBef>
              <a:spcAft>
                <a:spcPts val="0"/>
              </a:spcAft>
              <a:buSzPts val="3600"/>
              <a:buNone/>
            </a:pPr>
            <a:r>
              <a:rPr i="1" lang="en-GB" sz="2100">
                <a:solidFill>
                  <a:schemeClr val="accent2"/>
                </a:solidFill>
              </a:rPr>
              <a:t>Coalition Update</a:t>
            </a:r>
            <a:endParaRPr i="1" sz="2100">
              <a:solidFill>
                <a:schemeClr val="accent2"/>
              </a:solidFill>
            </a:endParaRPr>
          </a:p>
        </p:txBody>
      </p:sp>
      <p:pic>
        <p:nvPicPr>
          <p:cNvPr id="1235" name="Google Shape;1235;g26086a390f4_2_0"/>
          <p:cNvPicPr preferRelativeResize="0"/>
          <p:nvPr/>
        </p:nvPicPr>
        <p:blipFill rotWithShape="1">
          <a:blip r:embed="rId3">
            <a:alphaModFix/>
          </a:blip>
          <a:srcRect b="0" l="18832" r="18826" t="0"/>
          <a:stretch/>
        </p:blipFill>
        <p:spPr>
          <a:xfrm>
            <a:off x="4307600" y="-17450"/>
            <a:ext cx="4836398" cy="5178401"/>
          </a:xfrm>
          <a:prstGeom prst="rect">
            <a:avLst/>
          </a:prstGeom>
          <a:noFill/>
          <a:ln>
            <a:noFill/>
          </a:ln>
        </p:spPr>
      </p:pic>
      <p:pic>
        <p:nvPicPr>
          <p:cNvPr id="1236" name="Google Shape;1236;g26086a390f4_2_0"/>
          <p:cNvPicPr preferRelativeResize="0"/>
          <p:nvPr/>
        </p:nvPicPr>
        <p:blipFill rotWithShape="1">
          <a:blip r:embed="rId4">
            <a:alphaModFix/>
          </a:blip>
          <a:srcRect b="0" l="0" r="0" t="0"/>
          <a:stretch/>
        </p:blipFill>
        <p:spPr>
          <a:xfrm>
            <a:off x="1559863" y="1695775"/>
            <a:ext cx="1128625" cy="17519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40" name="Shape 1240"/>
        <p:cNvGrpSpPr/>
        <p:nvPr/>
      </p:nvGrpSpPr>
      <p:grpSpPr>
        <a:xfrm>
          <a:off x="0" y="0"/>
          <a:ext cx="0" cy="0"/>
          <a:chOff x="0" y="0"/>
          <a:chExt cx="0" cy="0"/>
        </a:xfrm>
      </p:grpSpPr>
      <p:sp>
        <p:nvSpPr>
          <p:cNvPr id="1241" name="Google Shape;1241;g2c2e65c9b7a_0_0"/>
          <p:cNvSpPr txBox="1"/>
          <p:nvPr>
            <p:ph type="title"/>
          </p:nvPr>
        </p:nvSpPr>
        <p:spPr>
          <a:xfrm>
            <a:off x="139225" y="859375"/>
            <a:ext cx="3969900" cy="1000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000">
                <a:solidFill>
                  <a:srgbClr val="C93A26"/>
                </a:solidFill>
              </a:rPr>
              <a:t>Colaborativa para la Vivienda como Equidad de Salud </a:t>
            </a:r>
            <a:endParaRPr sz="2000">
              <a:solidFill>
                <a:srgbClr val="C93A26"/>
              </a:solidFill>
            </a:endParaRPr>
          </a:p>
        </p:txBody>
      </p:sp>
      <p:sp>
        <p:nvSpPr>
          <p:cNvPr id="1242" name="Google Shape;1242;g2c2e65c9b7a_0_0"/>
          <p:cNvSpPr txBox="1"/>
          <p:nvPr>
            <p:ph type="title"/>
          </p:nvPr>
        </p:nvSpPr>
        <p:spPr>
          <a:xfrm>
            <a:off x="555225" y="3690950"/>
            <a:ext cx="2963700" cy="946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100">
                <a:solidFill>
                  <a:srgbClr val="C93A26"/>
                </a:solidFill>
              </a:rPr>
              <a:t>Housing justice as a Health Equity Collaborative</a:t>
            </a:r>
            <a:endParaRPr i="1" sz="2100">
              <a:solidFill>
                <a:srgbClr val="C93A26"/>
              </a:solidFill>
            </a:endParaRPr>
          </a:p>
        </p:txBody>
      </p:sp>
      <p:grpSp>
        <p:nvGrpSpPr>
          <p:cNvPr id="1243" name="Google Shape;1243;g2c2e65c9b7a_0_0"/>
          <p:cNvGrpSpPr/>
          <p:nvPr/>
        </p:nvGrpSpPr>
        <p:grpSpPr>
          <a:xfrm>
            <a:off x="4307600" y="0"/>
            <a:ext cx="4836401" cy="5143500"/>
            <a:chOff x="4307600" y="0"/>
            <a:chExt cx="4836401" cy="5143500"/>
          </a:xfrm>
        </p:grpSpPr>
        <p:pic>
          <p:nvPicPr>
            <p:cNvPr id="1244" name="Google Shape;1244;g2c2e65c9b7a_0_0"/>
            <p:cNvPicPr preferRelativeResize="0"/>
            <p:nvPr/>
          </p:nvPicPr>
          <p:blipFill rotWithShape="1">
            <a:blip r:embed="rId3">
              <a:alphaModFix/>
            </a:blip>
            <a:srcRect b="20817" l="10851" r="10851" t="0"/>
            <a:stretch/>
          </p:blipFill>
          <p:spPr>
            <a:xfrm>
              <a:off x="4307600" y="0"/>
              <a:ext cx="4836401" cy="4603925"/>
            </a:xfrm>
            <a:prstGeom prst="rect">
              <a:avLst/>
            </a:prstGeom>
            <a:noFill/>
            <a:ln>
              <a:noFill/>
            </a:ln>
          </p:spPr>
        </p:pic>
        <p:pic>
          <p:nvPicPr>
            <p:cNvPr id="1245" name="Google Shape;1245;g2c2e65c9b7a_0_0"/>
            <p:cNvPicPr preferRelativeResize="0"/>
            <p:nvPr/>
          </p:nvPicPr>
          <p:blipFill rotWithShape="1">
            <a:blip r:embed="rId3">
              <a:alphaModFix/>
            </a:blip>
            <a:srcRect b="20817" l="10851" r="10851" t="0"/>
            <a:stretch/>
          </p:blipFill>
          <p:spPr>
            <a:xfrm>
              <a:off x="4307600" y="539575"/>
              <a:ext cx="4836401" cy="4603925"/>
            </a:xfrm>
            <a:prstGeom prst="rect">
              <a:avLst/>
            </a:prstGeom>
            <a:noFill/>
            <a:ln>
              <a:noFill/>
            </a:ln>
          </p:spPr>
        </p:pic>
      </p:grpSp>
      <p:pic>
        <p:nvPicPr>
          <p:cNvPr id="1246" name="Google Shape;1246;g2c2e65c9b7a_0_0"/>
          <p:cNvPicPr preferRelativeResize="0"/>
          <p:nvPr/>
        </p:nvPicPr>
        <p:blipFill rotWithShape="1">
          <a:blip r:embed="rId4">
            <a:alphaModFix/>
          </a:blip>
          <a:srcRect b="7018" l="1491" r="3449" t="6967"/>
          <a:stretch/>
        </p:blipFill>
        <p:spPr>
          <a:xfrm>
            <a:off x="244925" y="2121575"/>
            <a:ext cx="3611375" cy="1062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8702"/>
        </a:solidFill>
      </p:bgPr>
    </p:bg>
    <p:spTree>
      <p:nvGrpSpPr>
        <p:cNvPr id="1250" name="Shape 1250"/>
        <p:cNvGrpSpPr/>
        <p:nvPr/>
      </p:nvGrpSpPr>
      <p:grpSpPr>
        <a:xfrm>
          <a:off x="0" y="0"/>
          <a:ext cx="0" cy="0"/>
          <a:chOff x="0" y="0"/>
          <a:chExt cx="0" cy="0"/>
        </a:xfrm>
      </p:grpSpPr>
      <p:sp>
        <p:nvSpPr>
          <p:cNvPr id="1251" name="Google Shape;1251;g13deda408f5_0_178"/>
          <p:cNvSpPr txBox="1"/>
          <p:nvPr>
            <p:ph type="title"/>
          </p:nvPr>
        </p:nvSpPr>
        <p:spPr>
          <a:xfrm>
            <a:off x="4511550" y="1801588"/>
            <a:ext cx="4201200" cy="19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200"/>
              <a:t>Questions and Answers</a:t>
            </a:r>
            <a:endParaRPr i="1" sz="2200"/>
          </a:p>
        </p:txBody>
      </p:sp>
      <p:sp>
        <p:nvSpPr>
          <p:cNvPr id="1252" name="Google Shape;1252;g13deda408f5_0_178"/>
          <p:cNvSpPr txBox="1"/>
          <p:nvPr>
            <p:ph type="title"/>
          </p:nvPr>
        </p:nvSpPr>
        <p:spPr>
          <a:xfrm>
            <a:off x="419675" y="1725688"/>
            <a:ext cx="3961200" cy="213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200"/>
              <a:t>Preguntas y Respuestas</a:t>
            </a:r>
            <a:endParaRPr sz="2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C008C"/>
        </a:solidFill>
      </p:bgPr>
    </p:bg>
    <p:spTree>
      <p:nvGrpSpPr>
        <p:cNvPr id="1256" name="Shape 1256"/>
        <p:cNvGrpSpPr/>
        <p:nvPr/>
      </p:nvGrpSpPr>
      <p:grpSpPr>
        <a:xfrm>
          <a:off x="0" y="0"/>
          <a:ext cx="0" cy="0"/>
          <a:chOff x="0" y="0"/>
          <a:chExt cx="0" cy="0"/>
        </a:xfrm>
      </p:grpSpPr>
      <p:sp>
        <p:nvSpPr>
          <p:cNvPr id="1257" name="Google Shape;1257;g11703d6e84f_0_329"/>
          <p:cNvSpPr txBox="1"/>
          <p:nvPr>
            <p:ph type="title"/>
          </p:nvPr>
        </p:nvSpPr>
        <p:spPr>
          <a:xfrm>
            <a:off x="826125" y="2137350"/>
            <a:ext cx="3274500" cy="151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700"/>
              <a:t>Próximos Pasos</a:t>
            </a:r>
            <a:endParaRPr sz="2700"/>
          </a:p>
        </p:txBody>
      </p:sp>
      <p:sp>
        <p:nvSpPr>
          <p:cNvPr id="1258" name="Google Shape;1258;g11703d6e84f_0_329"/>
          <p:cNvSpPr txBox="1"/>
          <p:nvPr>
            <p:ph type="title"/>
          </p:nvPr>
        </p:nvSpPr>
        <p:spPr>
          <a:xfrm>
            <a:off x="4989600" y="2137350"/>
            <a:ext cx="3368100" cy="151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700"/>
              <a:t>Next Steps </a:t>
            </a:r>
            <a:endParaRPr sz="2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65" name="Shape 865"/>
        <p:cNvGrpSpPr/>
        <p:nvPr/>
      </p:nvGrpSpPr>
      <p:grpSpPr>
        <a:xfrm>
          <a:off x="0" y="0"/>
          <a:ext cx="0" cy="0"/>
          <a:chOff x="0" y="0"/>
          <a:chExt cx="0" cy="0"/>
        </a:xfrm>
      </p:grpSpPr>
      <p:sp>
        <p:nvSpPr>
          <p:cNvPr id="866" name="Google Shape;866;g11703d6e84f_0_2292"/>
          <p:cNvSpPr txBox="1"/>
          <p:nvPr>
            <p:ph type="title"/>
          </p:nvPr>
        </p:nvSpPr>
        <p:spPr>
          <a:xfrm>
            <a:off x="6338775" y="915450"/>
            <a:ext cx="2594700" cy="249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2600"/>
              <a:buNone/>
            </a:pPr>
            <a:r>
              <a:rPr b="1" i="1" lang="en-GB" sz="1400">
                <a:solidFill>
                  <a:srgbClr val="4EB648"/>
                </a:solidFill>
                <a:latin typeface="Montserrat"/>
                <a:ea typeface="Montserrat"/>
                <a:cs typeface="Montserrat"/>
                <a:sym typeface="Montserrat"/>
              </a:rPr>
              <a:t>Meeting Recording</a:t>
            </a:r>
            <a:endParaRPr b="1" i="1" sz="1400">
              <a:solidFill>
                <a:srgbClr val="4EB648"/>
              </a:solidFill>
              <a:latin typeface="Montserrat"/>
              <a:ea typeface="Montserrat"/>
              <a:cs typeface="Montserrat"/>
              <a:sym typeface="Montserrat"/>
            </a:endParaRPr>
          </a:p>
          <a:p>
            <a:pPr indent="-292100" lvl="0" marL="457200" rtl="0" algn="l">
              <a:lnSpc>
                <a:spcPct val="100000"/>
              </a:lnSpc>
              <a:spcBef>
                <a:spcPts val="600"/>
              </a:spcBef>
              <a:spcAft>
                <a:spcPts val="0"/>
              </a:spcAft>
              <a:buClr>
                <a:srgbClr val="313087"/>
              </a:buClr>
              <a:buSzPts val="1000"/>
              <a:buAutoNum type="arabicPeriod"/>
            </a:pPr>
            <a:r>
              <a:rPr i="1" lang="en-GB" sz="1000">
                <a:solidFill>
                  <a:srgbClr val="313087"/>
                </a:solidFill>
              </a:rPr>
              <a:t>Please be aware that today’s session will be recorded (large room), with the intention of posting it to our website and social media pages for future reference. </a:t>
            </a:r>
            <a:endParaRPr i="1" sz="1000">
              <a:solidFill>
                <a:srgbClr val="313087"/>
              </a:solidFill>
            </a:endParaRPr>
          </a:p>
          <a:p>
            <a:pPr indent="-292100" lvl="0" marL="457200" rtl="0" algn="l">
              <a:lnSpc>
                <a:spcPct val="100000"/>
              </a:lnSpc>
              <a:spcBef>
                <a:spcPts val="600"/>
              </a:spcBef>
              <a:spcAft>
                <a:spcPts val="0"/>
              </a:spcAft>
              <a:buClr>
                <a:srgbClr val="313087"/>
              </a:buClr>
              <a:buSzPts val="1000"/>
              <a:buAutoNum type="arabicPeriod"/>
            </a:pPr>
            <a:r>
              <a:rPr i="1" lang="en-GB" sz="1000">
                <a:solidFill>
                  <a:srgbClr val="313087"/>
                </a:solidFill>
              </a:rPr>
              <a:t>You have the option of acknowledging agreement to the recording by selecting “got it” (blue button) or “leave meeting” (white button) to decline which will remove you from the meeting.</a:t>
            </a:r>
            <a:endParaRPr i="1" sz="1000">
              <a:solidFill>
                <a:srgbClr val="313087"/>
              </a:solidFill>
            </a:endParaRPr>
          </a:p>
          <a:p>
            <a:pPr indent="-292100" lvl="0" marL="457200" rtl="0" algn="l">
              <a:lnSpc>
                <a:spcPct val="100000"/>
              </a:lnSpc>
              <a:spcBef>
                <a:spcPts val="1000"/>
              </a:spcBef>
              <a:spcAft>
                <a:spcPts val="0"/>
              </a:spcAft>
              <a:buClr>
                <a:srgbClr val="313087"/>
              </a:buClr>
              <a:buSzPts val="1000"/>
              <a:buAutoNum type="arabicPeriod"/>
            </a:pPr>
            <a:r>
              <a:rPr i="1" lang="en-GB" sz="1000">
                <a:solidFill>
                  <a:srgbClr val="313087"/>
                </a:solidFill>
              </a:rPr>
              <a:t>Please be aware that anything you share will be viewable/audible through recording.</a:t>
            </a:r>
            <a:endParaRPr i="1" sz="1000">
              <a:solidFill>
                <a:srgbClr val="313087"/>
              </a:solidFill>
            </a:endParaRPr>
          </a:p>
          <a:p>
            <a:pPr indent="-292100" lvl="0" marL="457200" rtl="0" algn="l">
              <a:lnSpc>
                <a:spcPct val="100000"/>
              </a:lnSpc>
              <a:spcBef>
                <a:spcPts val="1000"/>
              </a:spcBef>
              <a:spcAft>
                <a:spcPts val="0"/>
              </a:spcAft>
              <a:buClr>
                <a:srgbClr val="313087"/>
              </a:buClr>
              <a:buSzPts val="1000"/>
              <a:buAutoNum type="arabicPeriod"/>
            </a:pPr>
            <a:r>
              <a:rPr i="1" lang="en-GB" sz="1000">
                <a:solidFill>
                  <a:srgbClr val="313087"/>
                </a:solidFill>
              </a:rPr>
              <a:t>Please be mindful of this as it may influence what you decide and not share today.</a:t>
            </a:r>
            <a:endParaRPr i="1" sz="1000">
              <a:solidFill>
                <a:srgbClr val="313087"/>
              </a:solidFill>
            </a:endParaRPr>
          </a:p>
        </p:txBody>
      </p:sp>
      <p:sp>
        <p:nvSpPr>
          <p:cNvPr id="867" name="Google Shape;867;g11703d6e84f_0_2292"/>
          <p:cNvSpPr txBox="1"/>
          <p:nvPr>
            <p:ph type="title"/>
          </p:nvPr>
        </p:nvSpPr>
        <p:spPr>
          <a:xfrm>
            <a:off x="299750" y="904600"/>
            <a:ext cx="2594700" cy="53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2600"/>
              <a:buNone/>
            </a:pPr>
            <a:r>
              <a:rPr b="1" lang="en-GB" sz="1400">
                <a:solidFill>
                  <a:srgbClr val="4EB648"/>
                </a:solidFill>
                <a:latin typeface="Montserrat"/>
                <a:ea typeface="Montserrat"/>
                <a:cs typeface="Montserrat"/>
                <a:sym typeface="Montserrat"/>
              </a:rPr>
              <a:t>Grabación de la Reunión</a:t>
            </a:r>
            <a:endParaRPr sz="2800">
              <a:solidFill>
                <a:srgbClr val="4EB648"/>
              </a:solidFill>
            </a:endParaRPr>
          </a:p>
          <a:p>
            <a:pPr indent="-292100" lvl="0" marL="457200" rtl="0" algn="l">
              <a:lnSpc>
                <a:spcPct val="100000"/>
              </a:lnSpc>
              <a:spcBef>
                <a:spcPts val="1000"/>
              </a:spcBef>
              <a:spcAft>
                <a:spcPts val="0"/>
              </a:spcAft>
              <a:buClr>
                <a:srgbClr val="313087"/>
              </a:buClr>
              <a:buSzPts val="1000"/>
              <a:buAutoNum type="arabicPeriod"/>
            </a:pPr>
            <a:r>
              <a:rPr lang="en-GB" sz="1000">
                <a:solidFill>
                  <a:srgbClr val="313087"/>
                </a:solidFill>
              </a:rPr>
              <a:t>Tenga en cuenta que la sesión de hoy se grabará (espacio grande), con la intención de publicarla en nuestro sitio web y en las páginas de las redes sociales para futuras referencias. </a:t>
            </a:r>
            <a:endParaRPr sz="1000"/>
          </a:p>
          <a:p>
            <a:pPr indent="-292100" lvl="0" marL="457200" rtl="0" algn="l">
              <a:lnSpc>
                <a:spcPct val="100000"/>
              </a:lnSpc>
              <a:spcBef>
                <a:spcPts val="1000"/>
              </a:spcBef>
              <a:spcAft>
                <a:spcPts val="0"/>
              </a:spcAft>
              <a:buClr>
                <a:srgbClr val="313087"/>
              </a:buClr>
              <a:buSzPts val="1000"/>
              <a:buAutoNum type="arabicPeriod"/>
            </a:pPr>
            <a:r>
              <a:rPr lang="en-GB" sz="1000">
                <a:solidFill>
                  <a:srgbClr val="313087"/>
                </a:solidFill>
              </a:rPr>
              <a:t>Tiene la opción de aceptar la grabación seleccionando "</a:t>
            </a:r>
            <a:r>
              <a:rPr i="1" lang="en-GB" sz="1000">
                <a:solidFill>
                  <a:srgbClr val="313087"/>
                </a:solidFill>
              </a:rPr>
              <a:t>got it</a:t>
            </a:r>
            <a:r>
              <a:rPr lang="en-GB" sz="1000">
                <a:solidFill>
                  <a:srgbClr val="313087"/>
                </a:solidFill>
              </a:rPr>
              <a:t>" (botón azul) o "</a:t>
            </a:r>
            <a:r>
              <a:rPr i="1" lang="en-GB" sz="1000">
                <a:solidFill>
                  <a:srgbClr val="313087"/>
                </a:solidFill>
              </a:rPr>
              <a:t>leave meeting</a:t>
            </a:r>
            <a:r>
              <a:rPr lang="en-GB" sz="1000">
                <a:solidFill>
                  <a:srgbClr val="313087"/>
                </a:solidFill>
              </a:rPr>
              <a:t>" (botón blanco) para rechazar la, lo que le retirara de la reunión.</a:t>
            </a:r>
            <a:endParaRPr sz="1000"/>
          </a:p>
          <a:p>
            <a:pPr indent="-292100" lvl="0" marL="457200" rtl="0" algn="l">
              <a:lnSpc>
                <a:spcPct val="100000"/>
              </a:lnSpc>
              <a:spcBef>
                <a:spcPts val="1000"/>
              </a:spcBef>
              <a:spcAft>
                <a:spcPts val="0"/>
              </a:spcAft>
              <a:buClr>
                <a:srgbClr val="313087"/>
              </a:buClr>
              <a:buSzPts val="1000"/>
              <a:buAutoNum type="arabicPeriod"/>
            </a:pPr>
            <a:r>
              <a:rPr lang="en-GB" sz="1000">
                <a:solidFill>
                  <a:srgbClr val="313087"/>
                </a:solidFill>
              </a:rPr>
              <a:t>Tenga en cuenta que cualquier cosa que comparta será visible/audible a través de la grabación.</a:t>
            </a:r>
            <a:endParaRPr sz="1000"/>
          </a:p>
          <a:p>
            <a:pPr indent="-292100" lvl="0" marL="457200" rtl="0" algn="l">
              <a:lnSpc>
                <a:spcPct val="100000"/>
              </a:lnSpc>
              <a:spcBef>
                <a:spcPts val="1000"/>
              </a:spcBef>
              <a:spcAft>
                <a:spcPts val="1000"/>
              </a:spcAft>
              <a:buClr>
                <a:srgbClr val="313087"/>
              </a:buClr>
              <a:buSzPts val="1000"/>
              <a:buAutoNum type="arabicPeriod"/>
            </a:pPr>
            <a:r>
              <a:rPr lang="en-GB" sz="1000">
                <a:solidFill>
                  <a:srgbClr val="313087"/>
                </a:solidFill>
              </a:rPr>
              <a:t>Por favor, sea consciente de esto ya que puede influir en lo que decida y no comparta hoy.</a:t>
            </a:r>
            <a:endParaRPr sz="1000"/>
          </a:p>
        </p:txBody>
      </p:sp>
      <p:pic>
        <p:nvPicPr>
          <p:cNvPr id="868" name="Google Shape;868;g11703d6e84f_0_2292"/>
          <p:cNvPicPr preferRelativeResize="0"/>
          <p:nvPr/>
        </p:nvPicPr>
        <p:blipFill rotWithShape="1">
          <a:blip r:embed="rId3">
            <a:alphaModFix/>
          </a:blip>
          <a:srcRect b="0" l="1417" r="1485" t="0"/>
          <a:stretch/>
        </p:blipFill>
        <p:spPr>
          <a:xfrm>
            <a:off x="2981976" y="1438300"/>
            <a:ext cx="3309175" cy="1760325"/>
          </a:xfrm>
          <a:prstGeom prst="rect">
            <a:avLst/>
          </a:prstGeom>
          <a:noFill/>
          <a:ln>
            <a:noFill/>
          </a:ln>
        </p:spPr>
      </p:pic>
      <p:sp>
        <p:nvSpPr>
          <p:cNvPr id="869" name="Google Shape;869;g11703d6e84f_0_2292"/>
          <p:cNvSpPr/>
          <p:nvPr/>
        </p:nvSpPr>
        <p:spPr>
          <a:xfrm>
            <a:off x="4891525" y="2674925"/>
            <a:ext cx="1447200" cy="572700"/>
          </a:xfrm>
          <a:prstGeom prst="ellipse">
            <a:avLst/>
          </a:prstGeom>
          <a:noFill/>
          <a:ln cap="flat" cmpd="sng" w="28575">
            <a:solidFill>
              <a:srgbClr val="EE2A7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1262" name="Shape 1262"/>
        <p:cNvGrpSpPr/>
        <p:nvPr/>
      </p:nvGrpSpPr>
      <p:grpSpPr>
        <a:xfrm>
          <a:off x="0" y="0"/>
          <a:ext cx="0" cy="0"/>
          <a:chOff x="0" y="0"/>
          <a:chExt cx="0" cy="0"/>
        </a:xfrm>
      </p:grpSpPr>
      <p:sp>
        <p:nvSpPr>
          <p:cNvPr id="1263" name="Google Shape;1263;g13dd8609de3_2_1"/>
          <p:cNvSpPr txBox="1"/>
          <p:nvPr>
            <p:ph type="title"/>
          </p:nvPr>
        </p:nvSpPr>
        <p:spPr>
          <a:xfrm>
            <a:off x="4784200" y="2318850"/>
            <a:ext cx="37713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600"/>
              <a:t>Collective Advocacy Updates</a:t>
            </a:r>
            <a:endParaRPr i="1" sz="2600"/>
          </a:p>
        </p:txBody>
      </p:sp>
      <p:sp>
        <p:nvSpPr>
          <p:cNvPr id="1264" name="Google Shape;1264;g13dd8609de3_2_1"/>
          <p:cNvSpPr txBox="1"/>
          <p:nvPr>
            <p:ph type="title"/>
          </p:nvPr>
        </p:nvSpPr>
        <p:spPr>
          <a:xfrm>
            <a:off x="714425" y="2318850"/>
            <a:ext cx="3031800" cy="9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600"/>
              <a:t>Actualizaciones de Abogacía Colectiva</a:t>
            </a:r>
            <a:endParaRPr sz="2600"/>
          </a:p>
        </p:txBody>
      </p:sp>
      <p:grpSp>
        <p:nvGrpSpPr>
          <p:cNvPr id="1265" name="Google Shape;1265;g13dd8609de3_2_1"/>
          <p:cNvGrpSpPr/>
          <p:nvPr/>
        </p:nvGrpSpPr>
        <p:grpSpPr>
          <a:xfrm>
            <a:off x="2231459" y="90992"/>
            <a:ext cx="5300552" cy="627770"/>
            <a:chOff x="5033338" y="3089911"/>
            <a:chExt cx="7067402" cy="837026"/>
          </a:xfrm>
        </p:grpSpPr>
        <p:pic>
          <p:nvPicPr>
            <p:cNvPr id="1266" name="Google Shape;1266;g13dd8609de3_2_1"/>
            <p:cNvPicPr preferRelativeResize="0"/>
            <p:nvPr/>
          </p:nvPicPr>
          <p:blipFill rotWithShape="1">
            <a:blip r:embed="rId3">
              <a:alphaModFix/>
            </a:blip>
            <a:srcRect b="0" l="0" r="0" t="0"/>
            <a:stretch/>
          </p:blipFill>
          <p:spPr>
            <a:xfrm>
              <a:off x="5033338" y="3089913"/>
              <a:ext cx="2602125" cy="837024"/>
            </a:xfrm>
            <a:prstGeom prst="rect">
              <a:avLst/>
            </a:prstGeom>
            <a:noFill/>
            <a:ln>
              <a:noFill/>
            </a:ln>
          </p:spPr>
        </p:pic>
        <p:pic>
          <p:nvPicPr>
            <p:cNvPr id="1267" name="Google Shape;1267;g13dd8609de3_2_1"/>
            <p:cNvPicPr preferRelativeResize="0"/>
            <p:nvPr/>
          </p:nvPicPr>
          <p:blipFill rotWithShape="1">
            <a:blip r:embed="rId4">
              <a:alphaModFix/>
            </a:blip>
            <a:srcRect b="0" l="0" r="0" t="0"/>
            <a:stretch/>
          </p:blipFill>
          <p:spPr>
            <a:xfrm>
              <a:off x="9498613" y="3089911"/>
              <a:ext cx="2602127" cy="837024"/>
            </a:xfrm>
            <a:prstGeom prst="rect">
              <a:avLst/>
            </a:prstGeom>
            <a:noFill/>
            <a:ln>
              <a:noFill/>
            </a:ln>
          </p:spPr>
        </p:pic>
        <p:pic>
          <p:nvPicPr>
            <p:cNvPr id="1268" name="Google Shape;1268;g13dd8609de3_2_1"/>
            <p:cNvPicPr preferRelativeResize="0"/>
            <p:nvPr/>
          </p:nvPicPr>
          <p:blipFill rotWithShape="1">
            <a:blip r:embed="rId5">
              <a:alphaModFix/>
            </a:blip>
            <a:srcRect b="0" l="0" r="0" t="0"/>
            <a:stretch/>
          </p:blipFill>
          <p:spPr>
            <a:xfrm>
              <a:off x="7635466" y="3089912"/>
              <a:ext cx="1938695" cy="837025"/>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g2b78cf624b0_1_1467"/>
          <p:cNvSpPr/>
          <p:nvPr/>
        </p:nvSpPr>
        <p:spPr>
          <a:xfrm>
            <a:off x="7478765" y="221575"/>
            <a:ext cx="1406400" cy="491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g2b78cf624b0_1_1467"/>
          <p:cNvSpPr/>
          <p:nvPr/>
        </p:nvSpPr>
        <p:spPr>
          <a:xfrm>
            <a:off x="1672562" y="2243458"/>
            <a:ext cx="1406400" cy="3900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g2b78cf624b0_1_1467"/>
          <p:cNvSpPr txBox="1"/>
          <p:nvPr/>
        </p:nvSpPr>
        <p:spPr>
          <a:xfrm>
            <a:off x="1672550" y="539800"/>
            <a:ext cx="1474500" cy="1714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700" u="none" cap="none" strike="noStrike">
                <a:solidFill>
                  <a:schemeClr val="accent2"/>
                </a:solidFill>
                <a:latin typeface="Montserrat"/>
                <a:ea typeface="Montserrat"/>
                <a:cs typeface="Montserrat"/>
                <a:sym typeface="Montserrat"/>
              </a:rPr>
              <a:t>4 Comunidades</a:t>
            </a:r>
            <a:endParaRPr b="1" i="0"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Fideicomisos de tierras comunitarias + TOPA (Oportunidad de compra para inquilinos)</a:t>
            </a:r>
            <a:endParaRPr b="0" i="0"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Introducción a CLT y TOPA como estrategias equitativas de uso de la tierra.</a:t>
            </a:r>
            <a:endParaRPr b="0" i="0"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Informes de los residentes sobre actividades alineadas.</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500"/>
              </a:spcBef>
              <a:spcAft>
                <a:spcPts val="0"/>
              </a:spcAft>
              <a:buClr>
                <a:srgbClr val="000000"/>
              </a:buClr>
              <a:buSzPts val="700"/>
              <a:buFont typeface="Arial"/>
              <a:buNone/>
            </a:pPr>
            <a:r>
              <a:rPr b="1" i="0" lang="en-GB" sz="700" u="none" cap="none" strike="noStrike">
                <a:solidFill>
                  <a:schemeClr val="accent2"/>
                </a:solidFill>
                <a:latin typeface="Montserrat"/>
                <a:ea typeface="Montserrat"/>
                <a:cs typeface="Montserrat"/>
                <a:sym typeface="Montserrat"/>
              </a:rPr>
              <a:t>Región 1</a:t>
            </a:r>
            <a:endParaRPr b="1" i="0"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30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Actualizaciones </a:t>
            </a:r>
            <a:endParaRPr b="0" i="0" sz="700" u="none" cap="none" strike="noStrike">
              <a:solidFill>
                <a:srgbClr val="313087"/>
              </a:solidFill>
              <a:latin typeface="Montserrat Medium"/>
              <a:ea typeface="Montserrat Medium"/>
              <a:cs typeface="Montserrat Medium"/>
              <a:sym typeface="Montserrat Medium"/>
            </a:endParaRPr>
          </a:p>
        </p:txBody>
      </p:sp>
      <p:sp>
        <p:nvSpPr>
          <p:cNvPr id="1276" name="Google Shape;1276;g2b78cf624b0_1_1467"/>
          <p:cNvSpPr txBox="1"/>
          <p:nvPr/>
        </p:nvSpPr>
        <p:spPr>
          <a:xfrm>
            <a:off x="1738412" y="2320187"/>
            <a:ext cx="12747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Febrero</a:t>
            </a:r>
            <a:endParaRPr b="1" i="0" sz="1000" u="none" cap="none" strike="noStrike">
              <a:solidFill>
                <a:schemeClr val="lt1"/>
              </a:solidFill>
              <a:latin typeface="Montserrat"/>
              <a:ea typeface="Montserrat"/>
              <a:cs typeface="Montserrat"/>
              <a:sym typeface="Montserrat"/>
            </a:endParaRPr>
          </a:p>
        </p:txBody>
      </p:sp>
      <p:sp>
        <p:nvSpPr>
          <p:cNvPr id="1277" name="Google Shape;1277;g2b78cf624b0_1_1467"/>
          <p:cNvSpPr/>
          <p:nvPr/>
        </p:nvSpPr>
        <p:spPr>
          <a:xfrm>
            <a:off x="1672562" y="2723065"/>
            <a:ext cx="1406400" cy="3903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278" name="Google Shape;1278;g2b78cf624b0_1_1467"/>
          <p:cNvSpPr txBox="1"/>
          <p:nvPr/>
        </p:nvSpPr>
        <p:spPr>
          <a:xfrm>
            <a:off x="1672562" y="3104175"/>
            <a:ext cx="1406400" cy="176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GB" sz="700" u="none" cap="none" strike="noStrike">
                <a:solidFill>
                  <a:schemeClr val="accent2"/>
                </a:solidFill>
                <a:latin typeface="Montserrat"/>
                <a:ea typeface="Montserrat"/>
                <a:cs typeface="Montserrat"/>
                <a:sym typeface="Montserrat"/>
              </a:rPr>
              <a:t>4 Communities</a:t>
            </a:r>
            <a:endParaRPr b="1" i="1"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Community Land Trusts + TOPA (Tenant Opportunity to Purchase)</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A 101 on CLTs and TOPAs as equitable land use strategies.</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Report backs from residents about aligned activities.</a:t>
            </a:r>
            <a:endParaRPr b="0" i="1"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500"/>
              </a:spcBef>
              <a:spcAft>
                <a:spcPts val="0"/>
              </a:spcAft>
              <a:buClr>
                <a:srgbClr val="000000"/>
              </a:buClr>
              <a:buSzPts val="700"/>
              <a:buFont typeface="Arial"/>
              <a:buNone/>
            </a:pPr>
            <a:r>
              <a:rPr b="1" i="1" lang="en-GB" sz="700" u="none" cap="none" strike="noStrike">
                <a:solidFill>
                  <a:schemeClr val="accent2"/>
                </a:solidFill>
                <a:latin typeface="Montserrat"/>
                <a:ea typeface="Montserrat"/>
                <a:cs typeface="Montserrat"/>
                <a:sym typeface="Montserrat"/>
              </a:rPr>
              <a:t>Region 1</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30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Updates / same process as local communities</a:t>
            </a:r>
            <a:endParaRPr b="0" i="1" sz="700" u="none" cap="none" strike="noStrike">
              <a:solidFill>
                <a:schemeClr val="accent2"/>
              </a:solidFill>
              <a:latin typeface="Montserrat Medium"/>
              <a:ea typeface="Montserrat Medium"/>
              <a:cs typeface="Montserrat Medium"/>
              <a:sym typeface="Montserrat Medium"/>
            </a:endParaRPr>
          </a:p>
        </p:txBody>
      </p:sp>
      <p:sp>
        <p:nvSpPr>
          <p:cNvPr id="1279" name="Google Shape;1279;g2b78cf624b0_1_1467"/>
          <p:cNvSpPr txBox="1"/>
          <p:nvPr/>
        </p:nvSpPr>
        <p:spPr>
          <a:xfrm>
            <a:off x="1672562" y="2800016"/>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1" lang="en-GB" sz="1000" u="none" cap="none" strike="noStrike">
                <a:solidFill>
                  <a:schemeClr val="lt1"/>
                </a:solidFill>
                <a:latin typeface="Montserrat"/>
                <a:ea typeface="Montserrat"/>
                <a:cs typeface="Montserrat"/>
                <a:sym typeface="Montserrat"/>
              </a:rPr>
              <a:t>February</a:t>
            </a:r>
            <a:endParaRPr b="1" i="1" sz="1000" u="none" cap="none" strike="noStrike">
              <a:solidFill>
                <a:schemeClr val="lt1"/>
              </a:solidFill>
              <a:latin typeface="Montserrat"/>
              <a:ea typeface="Montserrat"/>
              <a:cs typeface="Montserrat"/>
              <a:sym typeface="Montserrat"/>
            </a:endParaRPr>
          </a:p>
        </p:txBody>
      </p:sp>
      <p:sp>
        <p:nvSpPr>
          <p:cNvPr id="1280" name="Google Shape;1280;g2b78cf624b0_1_1467"/>
          <p:cNvSpPr/>
          <p:nvPr/>
        </p:nvSpPr>
        <p:spPr>
          <a:xfrm>
            <a:off x="247690" y="146475"/>
            <a:ext cx="1406400" cy="491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g2b78cf624b0_1_1467"/>
          <p:cNvSpPr/>
          <p:nvPr/>
        </p:nvSpPr>
        <p:spPr>
          <a:xfrm>
            <a:off x="3124114" y="2243445"/>
            <a:ext cx="1406400" cy="3900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g2b78cf624b0_1_1467"/>
          <p:cNvSpPr txBox="1"/>
          <p:nvPr/>
        </p:nvSpPr>
        <p:spPr>
          <a:xfrm>
            <a:off x="3189964" y="2320399"/>
            <a:ext cx="12747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Marzo</a:t>
            </a:r>
            <a:endParaRPr b="1" i="0" sz="1000" u="none" cap="none" strike="noStrike">
              <a:solidFill>
                <a:schemeClr val="lt1"/>
              </a:solidFill>
              <a:latin typeface="Montserrat"/>
              <a:ea typeface="Montserrat"/>
              <a:cs typeface="Montserrat"/>
              <a:sym typeface="Montserrat"/>
            </a:endParaRPr>
          </a:p>
        </p:txBody>
      </p:sp>
      <p:sp>
        <p:nvSpPr>
          <p:cNvPr id="1283" name="Google Shape;1283;g2b78cf624b0_1_1467"/>
          <p:cNvSpPr/>
          <p:nvPr/>
        </p:nvSpPr>
        <p:spPr>
          <a:xfrm>
            <a:off x="3124114" y="2723051"/>
            <a:ext cx="1406400" cy="3903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284" name="Google Shape;1284;g2b78cf624b0_1_1467"/>
          <p:cNvSpPr txBox="1"/>
          <p:nvPr/>
        </p:nvSpPr>
        <p:spPr>
          <a:xfrm>
            <a:off x="3124114" y="2800003"/>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1" lang="en-GB" sz="1000" u="none" cap="none" strike="noStrike">
                <a:solidFill>
                  <a:schemeClr val="lt1"/>
                </a:solidFill>
                <a:latin typeface="Montserrat"/>
                <a:ea typeface="Montserrat"/>
                <a:cs typeface="Montserrat"/>
                <a:sym typeface="Montserrat"/>
              </a:rPr>
              <a:t>March</a:t>
            </a:r>
            <a:endParaRPr b="1" i="1" sz="1000" u="none" cap="none" strike="noStrike">
              <a:solidFill>
                <a:schemeClr val="lt1"/>
              </a:solidFill>
              <a:latin typeface="Montserrat"/>
              <a:ea typeface="Montserrat"/>
              <a:cs typeface="Montserrat"/>
              <a:sym typeface="Montserrat"/>
            </a:endParaRPr>
          </a:p>
        </p:txBody>
      </p:sp>
      <p:sp>
        <p:nvSpPr>
          <p:cNvPr id="1285" name="Google Shape;1285;g2b78cf624b0_1_1467"/>
          <p:cNvSpPr/>
          <p:nvPr/>
        </p:nvSpPr>
        <p:spPr>
          <a:xfrm>
            <a:off x="4575666" y="2243458"/>
            <a:ext cx="1406400" cy="3900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g2b78cf624b0_1_1467"/>
          <p:cNvSpPr txBox="1"/>
          <p:nvPr/>
        </p:nvSpPr>
        <p:spPr>
          <a:xfrm>
            <a:off x="4575666" y="2320412"/>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Abril</a:t>
            </a:r>
            <a:endParaRPr b="1" i="0" sz="1000" u="none" cap="none" strike="noStrike">
              <a:solidFill>
                <a:schemeClr val="lt1"/>
              </a:solidFill>
              <a:latin typeface="Montserrat"/>
              <a:ea typeface="Montserrat"/>
              <a:cs typeface="Montserrat"/>
              <a:sym typeface="Montserrat"/>
            </a:endParaRPr>
          </a:p>
        </p:txBody>
      </p:sp>
      <p:sp>
        <p:nvSpPr>
          <p:cNvPr id="1287" name="Google Shape;1287;g2b78cf624b0_1_1467"/>
          <p:cNvSpPr/>
          <p:nvPr/>
        </p:nvSpPr>
        <p:spPr>
          <a:xfrm>
            <a:off x="4575666" y="2723065"/>
            <a:ext cx="1406400" cy="3903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288" name="Google Shape;1288;g2b78cf624b0_1_1467"/>
          <p:cNvSpPr txBox="1"/>
          <p:nvPr/>
        </p:nvSpPr>
        <p:spPr>
          <a:xfrm>
            <a:off x="4575666" y="2800016"/>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1" lang="en-GB" sz="1000" u="none" cap="none" strike="noStrike">
                <a:solidFill>
                  <a:schemeClr val="lt1"/>
                </a:solidFill>
                <a:latin typeface="Montserrat"/>
                <a:ea typeface="Montserrat"/>
                <a:cs typeface="Montserrat"/>
                <a:sym typeface="Montserrat"/>
              </a:rPr>
              <a:t>April</a:t>
            </a:r>
            <a:endParaRPr b="1" i="1" sz="1000" u="none" cap="none" strike="noStrike">
              <a:solidFill>
                <a:schemeClr val="lt1"/>
              </a:solidFill>
              <a:latin typeface="Montserrat"/>
              <a:ea typeface="Montserrat"/>
              <a:cs typeface="Montserrat"/>
              <a:sym typeface="Montserrat"/>
            </a:endParaRPr>
          </a:p>
        </p:txBody>
      </p:sp>
      <p:sp>
        <p:nvSpPr>
          <p:cNvPr id="1289" name="Google Shape;1289;g2b78cf624b0_1_1467"/>
          <p:cNvSpPr/>
          <p:nvPr/>
        </p:nvSpPr>
        <p:spPr>
          <a:xfrm>
            <a:off x="6027218" y="2243458"/>
            <a:ext cx="1406400" cy="3900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2b78cf624b0_1_1467"/>
          <p:cNvSpPr txBox="1"/>
          <p:nvPr/>
        </p:nvSpPr>
        <p:spPr>
          <a:xfrm>
            <a:off x="6027218" y="2320412"/>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Mayo</a:t>
            </a:r>
            <a:endParaRPr b="1" i="0" sz="1000" u="none" cap="none" strike="noStrike">
              <a:solidFill>
                <a:schemeClr val="lt1"/>
              </a:solidFill>
              <a:latin typeface="Montserrat"/>
              <a:ea typeface="Montserrat"/>
              <a:cs typeface="Montserrat"/>
              <a:sym typeface="Montserrat"/>
            </a:endParaRPr>
          </a:p>
        </p:txBody>
      </p:sp>
      <p:sp>
        <p:nvSpPr>
          <p:cNvPr id="1291" name="Google Shape;1291;g2b78cf624b0_1_1467"/>
          <p:cNvSpPr/>
          <p:nvPr/>
        </p:nvSpPr>
        <p:spPr>
          <a:xfrm>
            <a:off x="6027218" y="2723065"/>
            <a:ext cx="1406400" cy="3903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292" name="Google Shape;1292;g2b78cf624b0_1_1467"/>
          <p:cNvSpPr txBox="1"/>
          <p:nvPr/>
        </p:nvSpPr>
        <p:spPr>
          <a:xfrm>
            <a:off x="6027218" y="2800016"/>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1" lang="en-GB" sz="1000" u="none" cap="none" strike="noStrike">
                <a:solidFill>
                  <a:schemeClr val="lt1"/>
                </a:solidFill>
                <a:latin typeface="Montserrat"/>
                <a:ea typeface="Montserrat"/>
                <a:cs typeface="Montserrat"/>
                <a:sym typeface="Montserrat"/>
              </a:rPr>
              <a:t>May</a:t>
            </a:r>
            <a:endParaRPr b="1" i="1" sz="1000" u="none" cap="none" strike="noStrike">
              <a:solidFill>
                <a:schemeClr val="lt1"/>
              </a:solidFill>
              <a:latin typeface="Montserrat"/>
              <a:ea typeface="Montserrat"/>
              <a:cs typeface="Montserrat"/>
              <a:sym typeface="Montserrat"/>
            </a:endParaRPr>
          </a:p>
        </p:txBody>
      </p:sp>
      <p:sp>
        <p:nvSpPr>
          <p:cNvPr id="1293" name="Google Shape;1293;g2b78cf624b0_1_1467"/>
          <p:cNvSpPr/>
          <p:nvPr/>
        </p:nvSpPr>
        <p:spPr>
          <a:xfrm>
            <a:off x="7478770" y="636475"/>
            <a:ext cx="1406400" cy="491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g2b78cf624b0_1_1467"/>
          <p:cNvSpPr/>
          <p:nvPr/>
        </p:nvSpPr>
        <p:spPr>
          <a:xfrm>
            <a:off x="7478770" y="2243458"/>
            <a:ext cx="1406400" cy="3900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g2b78cf624b0_1_1467"/>
          <p:cNvSpPr txBox="1"/>
          <p:nvPr/>
        </p:nvSpPr>
        <p:spPr>
          <a:xfrm>
            <a:off x="7478770" y="2320412"/>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Junio</a:t>
            </a:r>
            <a:endParaRPr b="1" i="0" sz="1000" u="none" cap="none" strike="noStrike">
              <a:solidFill>
                <a:schemeClr val="lt1"/>
              </a:solidFill>
              <a:latin typeface="Montserrat"/>
              <a:ea typeface="Montserrat"/>
              <a:cs typeface="Montserrat"/>
              <a:sym typeface="Montserrat"/>
            </a:endParaRPr>
          </a:p>
        </p:txBody>
      </p:sp>
      <p:sp>
        <p:nvSpPr>
          <p:cNvPr id="1296" name="Google Shape;1296;g2b78cf624b0_1_1467"/>
          <p:cNvSpPr/>
          <p:nvPr/>
        </p:nvSpPr>
        <p:spPr>
          <a:xfrm>
            <a:off x="7478770" y="2723065"/>
            <a:ext cx="1406400" cy="3903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sp>
        <p:nvSpPr>
          <p:cNvPr id="1297" name="Google Shape;1297;g2b78cf624b0_1_1467"/>
          <p:cNvSpPr txBox="1"/>
          <p:nvPr/>
        </p:nvSpPr>
        <p:spPr>
          <a:xfrm>
            <a:off x="7478770" y="2800016"/>
            <a:ext cx="14064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1" lang="en-GB" sz="1000" u="none" cap="none" strike="noStrike">
                <a:solidFill>
                  <a:schemeClr val="lt1"/>
                </a:solidFill>
                <a:latin typeface="Montserrat"/>
                <a:ea typeface="Montserrat"/>
                <a:cs typeface="Montserrat"/>
                <a:sym typeface="Montserrat"/>
              </a:rPr>
              <a:t>June</a:t>
            </a:r>
            <a:endParaRPr b="1" i="1" sz="1000" u="none" cap="none" strike="noStrike">
              <a:solidFill>
                <a:schemeClr val="lt1"/>
              </a:solidFill>
              <a:latin typeface="Montserrat"/>
              <a:ea typeface="Montserrat"/>
              <a:cs typeface="Montserrat"/>
              <a:sym typeface="Montserrat"/>
            </a:endParaRPr>
          </a:p>
        </p:txBody>
      </p:sp>
      <p:sp>
        <p:nvSpPr>
          <p:cNvPr id="1298" name="Google Shape;1298;g2b78cf624b0_1_1467"/>
          <p:cNvSpPr txBox="1"/>
          <p:nvPr/>
        </p:nvSpPr>
        <p:spPr>
          <a:xfrm>
            <a:off x="3021200" y="712675"/>
            <a:ext cx="1565400" cy="1541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700" u="none" cap="none" strike="noStrike">
                <a:solidFill>
                  <a:schemeClr val="accent2"/>
                </a:solidFill>
                <a:latin typeface="Montserrat"/>
                <a:ea typeface="Montserrat"/>
                <a:cs typeface="Montserrat"/>
                <a:sym typeface="Montserrat"/>
              </a:rPr>
              <a:t>4 Comunidades</a:t>
            </a:r>
            <a:endParaRPr b="1" i="0"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Desarrollo de Habilidades: Hablar en público y comentario en público</a:t>
            </a:r>
            <a:endParaRPr b="0" i="0"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Usando datos y compartiendo su historia.</a:t>
            </a:r>
            <a:endParaRPr b="0" i="0"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Actualizaciones de elementos de vivienda y reuniones de consejo vecinal/concejo municipal.</a:t>
            </a:r>
            <a:endParaRPr b="0" i="0" sz="700" u="none" cap="none" strike="noStrike">
              <a:solidFill>
                <a:schemeClr val="accent2"/>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chemeClr val="accent2"/>
                </a:solidFill>
                <a:latin typeface="Montserrat"/>
                <a:ea typeface="Montserrat"/>
                <a:cs typeface="Montserrat"/>
                <a:sym typeface="Montserrat"/>
              </a:rPr>
              <a:t>Región 1</a:t>
            </a:r>
            <a:endParaRPr b="1" i="0"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30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Actualizaciones / mismo proceso que comunidades locales</a:t>
            </a:r>
            <a:endParaRPr b="0" i="0" sz="700" u="none" cap="none" strike="noStrike">
              <a:solidFill>
                <a:srgbClr val="313087"/>
              </a:solidFill>
              <a:latin typeface="Montserrat Medium"/>
              <a:ea typeface="Montserrat Medium"/>
              <a:cs typeface="Montserrat Medium"/>
              <a:sym typeface="Montserrat Medium"/>
            </a:endParaRPr>
          </a:p>
        </p:txBody>
      </p:sp>
      <p:grpSp>
        <p:nvGrpSpPr>
          <p:cNvPr id="1299" name="Google Shape;1299;g2b78cf624b0_1_1467"/>
          <p:cNvGrpSpPr/>
          <p:nvPr/>
        </p:nvGrpSpPr>
        <p:grpSpPr>
          <a:xfrm>
            <a:off x="69872" y="2723120"/>
            <a:ext cx="1784711" cy="1589849"/>
            <a:chOff x="224863" y="3015838"/>
            <a:chExt cx="1695204" cy="1589849"/>
          </a:xfrm>
        </p:grpSpPr>
        <p:sp>
          <p:nvSpPr>
            <p:cNvPr id="1300" name="Google Shape;1300;g2b78cf624b0_1_1467"/>
            <p:cNvSpPr/>
            <p:nvPr/>
          </p:nvSpPr>
          <p:spPr>
            <a:xfrm>
              <a:off x="368467" y="3015838"/>
              <a:ext cx="1551600" cy="3903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1" sz="700" u="none" cap="none" strike="noStrike">
                <a:solidFill>
                  <a:srgbClr val="000000"/>
                </a:solidFill>
                <a:latin typeface="Arial"/>
                <a:ea typeface="Arial"/>
                <a:cs typeface="Arial"/>
                <a:sym typeface="Arial"/>
              </a:endParaRPr>
            </a:p>
          </p:txBody>
        </p:sp>
        <p:sp>
          <p:nvSpPr>
            <p:cNvPr id="1301" name="Google Shape;1301;g2b78cf624b0_1_1467"/>
            <p:cNvSpPr txBox="1"/>
            <p:nvPr/>
          </p:nvSpPr>
          <p:spPr>
            <a:xfrm>
              <a:off x="224863" y="3329187"/>
              <a:ext cx="1551600" cy="127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GB" sz="700" u="none" cap="none" strike="noStrike">
                  <a:solidFill>
                    <a:srgbClr val="313087"/>
                  </a:solidFill>
                  <a:latin typeface="Montserrat"/>
                  <a:ea typeface="Montserrat"/>
                  <a:cs typeface="Montserrat"/>
                  <a:sym typeface="Montserrat"/>
                </a:rPr>
                <a:t>4 Communities</a:t>
              </a:r>
              <a:endParaRPr b="1" i="1" sz="700" u="none" cap="none" strike="noStrike">
                <a:solidFill>
                  <a:srgbClr val="313087"/>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700"/>
                <a:buFont typeface="Arial"/>
                <a:buNone/>
              </a:pPr>
              <a:r>
                <a:rPr b="0" i="1" lang="en-GB" sz="700" u="none" cap="none" strike="noStrike">
                  <a:solidFill>
                    <a:srgbClr val="313087"/>
                  </a:solidFill>
                  <a:latin typeface="Montserrat Medium"/>
                  <a:ea typeface="Montserrat Medium"/>
                  <a:cs typeface="Montserrat Medium"/>
                  <a:sym typeface="Montserrat Medium"/>
                </a:rPr>
                <a:t>Skill Building</a:t>
              </a:r>
              <a:endParaRPr b="0" i="1" sz="700" u="none" cap="none" strike="noStrike">
                <a:solidFill>
                  <a:srgbClr val="313087"/>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rgbClr val="313087"/>
                </a:buClr>
                <a:buSzPts val="700"/>
                <a:buFont typeface="Montserrat Medium"/>
                <a:buChar char="●"/>
              </a:pPr>
              <a:r>
                <a:rPr b="0" i="1" lang="en-GB" sz="700" u="none" cap="none" strike="noStrike">
                  <a:solidFill>
                    <a:srgbClr val="313087"/>
                  </a:solidFill>
                  <a:latin typeface="Montserrat Medium"/>
                  <a:ea typeface="Montserrat Medium"/>
                  <a:cs typeface="Montserrat Medium"/>
                  <a:sym typeface="Montserrat Medium"/>
                </a:rPr>
                <a:t>Democracy and Citizen-led Initiatives </a:t>
              </a:r>
              <a:endParaRPr b="0" i="1" sz="700" u="none" cap="none" strike="noStrike">
                <a:solidFill>
                  <a:srgbClr val="313087"/>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rgbClr val="313087"/>
                </a:buClr>
                <a:buSzPts val="700"/>
                <a:buFont typeface="Montserrat Medium"/>
                <a:buChar char="●"/>
              </a:pPr>
              <a:r>
                <a:rPr b="0" i="1" lang="en-GB" sz="700" u="none" cap="none" strike="noStrike">
                  <a:solidFill>
                    <a:srgbClr val="313087"/>
                  </a:solidFill>
                  <a:latin typeface="Montserrat Medium"/>
                  <a:ea typeface="Montserrat Medium"/>
                  <a:cs typeface="Montserrat Medium"/>
                  <a:sym typeface="Montserrat Medium"/>
                </a:rPr>
                <a:t>Signature Gathering (LAFWD/SAJE). </a:t>
              </a:r>
              <a:endParaRPr b="0" i="1" sz="700" u="none" cap="none" strike="noStrike">
                <a:solidFill>
                  <a:srgbClr val="313087"/>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rgbClr val="313087"/>
                </a:buClr>
                <a:buSzPts val="700"/>
                <a:buFont typeface="Montserrat Medium"/>
                <a:buChar char="●"/>
              </a:pPr>
              <a:r>
                <a:rPr b="0" i="1" lang="en-GB" sz="700" u="none" cap="none" strike="noStrike">
                  <a:solidFill>
                    <a:srgbClr val="313087"/>
                  </a:solidFill>
                  <a:latin typeface="Montserrat Medium"/>
                  <a:ea typeface="Montserrat Medium"/>
                  <a:cs typeface="Montserrat Medium"/>
                  <a:sym typeface="Montserrat Medium"/>
                </a:rPr>
                <a:t>Best practices, tips, information on house parties and LACAHSA timeline.</a:t>
              </a:r>
              <a:endParaRPr b="0" i="1" sz="700" u="none" cap="none" strike="noStrike">
                <a:solidFill>
                  <a:srgbClr val="313087"/>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rgbClr val="313087"/>
                </a:buClr>
                <a:buSzPts val="700"/>
                <a:buFont typeface="Montserrat Medium"/>
                <a:buChar char="●"/>
              </a:pPr>
              <a:r>
                <a:rPr b="0" i="1" lang="en-GB" sz="700" u="none" cap="none" strike="noStrike">
                  <a:solidFill>
                    <a:srgbClr val="313087"/>
                  </a:solidFill>
                  <a:latin typeface="Montserrat Medium"/>
                  <a:ea typeface="Montserrat Medium"/>
                  <a:cs typeface="Montserrat Medium"/>
                  <a:sym typeface="Montserrat Medium"/>
                </a:rPr>
                <a:t>Report backs from residents about aligned activities.</a:t>
              </a:r>
              <a:endParaRPr b="0" i="1" sz="700" u="none" cap="none" strike="noStrike">
                <a:solidFill>
                  <a:srgbClr val="313087"/>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700"/>
                <a:buFont typeface="Arial"/>
                <a:buNone/>
              </a:pPr>
              <a:r>
                <a:rPr b="1" i="1" lang="en-GB" sz="700" u="none" cap="none" strike="noStrike">
                  <a:solidFill>
                    <a:srgbClr val="313087"/>
                  </a:solidFill>
                  <a:latin typeface="Montserrat"/>
                  <a:ea typeface="Montserrat"/>
                  <a:cs typeface="Montserrat"/>
                  <a:sym typeface="Montserrat"/>
                </a:rPr>
                <a:t>Region 1</a:t>
              </a:r>
              <a:endParaRPr b="1" i="1" sz="700" u="none" cap="none" strike="noStrike">
                <a:solidFill>
                  <a:srgbClr val="313087"/>
                </a:solidFill>
                <a:latin typeface="Montserrat"/>
                <a:ea typeface="Montserrat"/>
                <a:cs typeface="Montserrat"/>
                <a:sym typeface="Montserrat"/>
              </a:endParaRPr>
            </a:p>
            <a:p>
              <a:pPr indent="-89998" lvl="0" marL="89998" marR="0" rtl="0" algn="l">
                <a:lnSpc>
                  <a:spcPct val="100000"/>
                </a:lnSpc>
                <a:spcBef>
                  <a:spcPts val="300"/>
                </a:spcBef>
                <a:spcAft>
                  <a:spcPts val="0"/>
                </a:spcAft>
                <a:buClr>
                  <a:srgbClr val="313087"/>
                </a:buClr>
                <a:buSzPts val="700"/>
                <a:buFont typeface="Montserrat Medium"/>
                <a:buChar char="●"/>
              </a:pPr>
              <a:r>
                <a:rPr b="0" i="1" lang="en-GB" sz="700" u="none" cap="none" strike="noStrike">
                  <a:solidFill>
                    <a:srgbClr val="313087"/>
                  </a:solidFill>
                  <a:latin typeface="Montserrat Medium"/>
                  <a:ea typeface="Montserrat Medium"/>
                  <a:cs typeface="Montserrat Medium"/>
                  <a:sym typeface="Montserrat Medium"/>
                </a:rPr>
                <a:t>Same process as local communities</a:t>
              </a:r>
              <a:endParaRPr b="0" i="1" sz="700" u="none" cap="none" strike="noStrike">
                <a:solidFill>
                  <a:srgbClr val="313087"/>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1000"/>
                <a:buFont typeface="Arial"/>
                <a:buNone/>
              </a:pPr>
              <a:r>
                <a:t/>
              </a:r>
              <a:endParaRPr b="0" i="1" sz="700" u="none" cap="none" strike="noStrike">
                <a:solidFill>
                  <a:srgbClr val="313087"/>
                </a:solidFill>
                <a:latin typeface="Montserrat Medium"/>
                <a:ea typeface="Montserrat Medium"/>
                <a:cs typeface="Montserrat Medium"/>
                <a:sym typeface="Montserrat Medium"/>
              </a:endParaRPr>
            </a:p>
          </p:txBody>
        </p:sp>
        <p:sp>
          <p:nvSpPr>
            <p:cNvPr id="1302" name="Google Shape;1302;g2b78cf624b0_1_1467"/>
            <p:cNvSpPr txBox="1"/>
            <p:nvPr/>
          </p:nvSpPr>
          <p:spPr>
            <a:xfrm>
              <a:off x="368467" y="3092790"/>
              <a:ext cx="15516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1" lang="en-GB" sz="1000" u="none" cap="none" strike="noStrike">
                  <a:solidFill>
                    <a:schemeClr val="lt1"/>
                  </a:solidFill>
                  <a:latin typeface="Montserrat"/>
                  <a:ea typeface="Montserrat"/>
                  <a:cs typeface="Montserrat"/>
                  <a:sym typeface="Montserrat"/>
                </a:rPr>
                <a:t>January</a:t>
              </a:r>
              <a:endParaRPr b="1" i="1" sz="1000" u="none" cap="none" strike="noStrike">
                <a:solidFill>
                  <a:schemeClr val="lt1"/>
                </a:solidFill>
                <a:latin typeface="Montserrat"/>
                <a:ea typeface="Montserrat"/>
                <a:cs typeface="Montserrat"/>
                <a:sym typeface="Montserrat"/>
              </a:endParaRPr>
            </a:p>
          </p:txBody>
        </p:sp>
      </p:grpSp>
      <p:grpSp>
        <p:nvGrpSpPr>
          <p:cNvPr id="1303" name="Google Shape;1303;g2b78cf624b0_1_1467"/>
          <p:cNvGrpSpPr/>
          <p:nvPr/>
        </p:nvGrpSpPr>
        <p:grpSpPr>
          <a:xfrm>
            <a:off x="144050" y="780675"/>
            <a:ext cx="1710600" cy="1852692"/>
            <a:chOff x="144053" y="323475"/>
            <a:chExt cx="1710600" cy="1852692"/>
          </a:xfrm>
        </p:grpSpPr>
        <p:sp>
          <p:nvSpPr>
            <p:cNvPr id="1304" name="Google Shape;1304;g2b78cf624b0_1_1467"/>
            <p:cNvSpPr/>
            <p:nvPr/>
          </p:nvSpPr>
          <p:spPr>
            <a:xfrm>
              <a:off x="221006" y="1786167"/>
              <a:ext cx="1406400" cy="390000"/>
            </a:xfrm>
            <a:prstGeom prst="roundRect">
              <a:avLst>
                <a:gd fmla="val 16667" name="adj"/>
              </a:avLst>
            </a:prstGeom>
            <a:solidFill>
              <a:srgbClr val="EC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g2b78cf624b0_1_1467"/>
            <p:cNvSpPr txBox="1"/>
            <p:nvPr/>
          </p:nvSpPr>
          <p:spPr>
            <a:xfrm>
              <a:off x="144053" y="323475"/>
              <a:ext cx="1710600" cy="1473300"/>
            </a:xfrm>
            <a:prstGeom prst="rect">
              <a:avLst/>
            </a:prstGeom>
            <a:noFill/>
            <a:ln>
              <a:noFill/>
            </a:ln>
          </p:spPr>
          <p:txBody>
            <a:bodyPr anchorCtr="0" anchor="b" bIns="91425" lIns="27000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700" u="none" cap="none" strike="noStrike">
                  <a:solidFill>
                    <a:schemeClr val="accent2"/>
                  </a:solidFill>
                  <a:latin typeface="Montserrat"/>
                  <a:ea typeface="Montserrat"/>
                  <a:cs typeface="Montserrat"/>
                  <a:sym typeface="Montserrat"/>
                </a:rPr>
                <a:t>4 Comunidades</a:t>
              </a:r>
              <a:endParaRPr b="1" i="0" sz="700" u="none" cap="none" strike="noStrike">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GB" sz="700" u="none" cap="none" strike="noStrike">
                  <a:solidFill>
                    <a:schemeClr val="accent2"/>
                  </a:solidFill>
                  <a:latin typeface="Montserrat Medium"/>
                  <a:ea typeface="Montserrat Medium"/>
                  <a:cs typeface="Montserrat Medium"/>
                  <a:sym typeface="Montserrat Medium"/>
                </a:rPr>
                <a:t>Desarrollo de habilidades</a:t>
              </a:r>
              <a:endParaRPr b="0" i="0" sz="700" u="none" cap="none" strike="noStrike">
                <a:solidFill>
                  <a:schemeClr val="accent2"/>
                </a:solidFill>
                <a:latin typeface="Montserrat Medium"/>
                <a:ea typeface="Montserrat Medium"/>
                <a:cs typeface="Montserrat Medium"/>
                <a:sym typeface="Montserrat Medium"/>
              </a:endParaRPr>
            </a:p>
            <a:p>
              <a:pPr indent="-44450" lvl="0" marL="0"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Democracia e iniciativas lideradas por los ciudadanos</a:t>
              </a:r>
              <a:endParaRPr b="0" i="0" sz="700" u="none" cap="none" strike="noStrike">
                <a:solidFill>
                  <a:schemeClr val="accent2"/>
                </a:solidFill>
                <a:latin typeface="Montserrat Medium"/>
                <a:ea typeface="Montserrat Medium"/>
                <a:cs typeface="Montserrat Medium"/>
                <a:sym typeface="Montserrat Medium"/>
              </a:endParaRPr>
            </a:p>
            <a:p>
              <a:pPr indent="-44450" lvl="0" marL="0"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Recolección de firmas.</a:t>
              </a:r>
              <a:endParaRPr b="0" i="0" sz="700" u="none" cap="none" strike="noStrike">
                <a:solidFill>
                  <a:schemeClr val="accent2"/>
                </a:solidFill>
                <a:latin typeface="Montserrat Medium"/>
                <a:ea typeface="Montserrat Medium"/>
                <a:cs typeface="Montserrat Medium"/>
                <a:sym typeface="Montserrat Medium"/>
              </a:endParaRPr>
            </a:p>
            <a:p>
              <a:pPr indent="-44450" lvl="0" marL="0"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Mejores prácticas, consejos, información sobre fiestas en casa y cronograma de LACAHSA.</a:t>
              </a:r>
              <a:endParaRPr b="0" i="0" sz="700" u="none" cap="none" strike="noStrike">
                <a:solidFill>
                  <a:schemeClr val="accent2"/>
                </a:solidFill>
                <a:latin typeface="Montserrat Medium"/>
                <a:ea typeface="Montserrat Medium"/>
                <a:cs typeface="Montserrat Medium"/>
                <a:sym typeface="Montserrat Medium"/>
              </a:endParaRPr>
            </a:p>
            <a:p>
              <a:pPr indent="-44450" lvl="0" marL="0"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Informes de los residentes sobre actividades alineadas.</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accent2"/>
                  </a:solidFill>
                  <a:latin typeface="Montserrat Medium"/>
                  <a:ea typeface="Montserrat Medium"/>
                  <a:cs typeface="Montserrat Medium"/>
                  <a:sym typeface="Montserrat Medium"/>
                </a:rPr>
                <a:t>  </a:t>
              </a:r>
              <a:r>
                <a:rPr b="1" i="0" lang="en-GB" sz="700" u="none" cap="none" strike="noStrike">
                  <a:solidFill>
                    <a:srgbClr val="313087"/>
                  </a:solidFill>
                  <a:latin typeface="Montserrat"/>
                  <a:ea typeface="Montserrat"/>
                  <a:cs typeface="Montserrat"/>
                  <a:sym typeface="Montserrat"/>
                </a:rPr>
                <a:t>Región 1</a:t>
              </a:r>
              <a:endParaRPr b="1" i="0" sz="700" u="none" cap="none" strike="noStrike">
                <a:solidFill>
                  <a:srgbClr val="313087"/>
                </a:solidFill>
                <a:latin typeface="Montserrat"/>
                <a:ea typeface="Montserrat"/>
                <a:cs typeface="Montserrat"/>
                <a:sym typeface="Montserrat"/>
              </a:endParaRPr>
            </a:p>
            <a:p>
              <a:pPr indent="-44450" lvl="0" marL="0" marR="0" rtl="0" algn="l">
                <a:lnSpc>
                  <a:spcPct val="100000"/>
                </a:lnSpc>
                <a:spcBef>
                  <a:spcPts val="30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Actualizaciones  </a:t>
              </a:r>
              <a:endParaRPr b="0" i="0" sz="700" u="none" cap="none" strike="noStrike">
                <a:solidFill>
                  <a:srgbClr val="313087"/>
                </a:solidFill>
                <a:latin typeface="Montserrat Medium"/>
                <a:ea typeface="Montserrat Medium"/>
                <a:cs typeface="Montserrat Medium"/>
                <a:sym typeface="Montserrat Medium"/>
              </a:endParaRPr>
            </a:p>
          </p:txBody>
        </p:sp>
        <p:sp>
          <p:nvSpPr>
            <p:cNvPr id="1306" name="Google Shape;1306;g2b78cf624b0_1_1467"/>
            <p:cNvSpPr txBox="1"/>
            <p:nvPr/>
          </p:nvSpPr>
          <p:spPr>
            <a:xfrm>
              <a:off x="286811" y="1862971"/>
              <a:ext cx="1274700" cy="2364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200"/>
                </a:spcBef>
                <a:spcAft>
                  <a:spcPts val="20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Enero</a:t>
              </a:r>
              <a:endParaRPr b="1" i="0" sz="1000" u="none" cap="none" strike="noStrike">
                <a:solidFill>
                  <a:schemeClr val="lt1"/>
                </a:solidFill>
                <a:latin typeface="Montserrat"/>
                <a:ea typeface="Montserrat"/>
                <a:cs typeface="Montserrat"/>
                <a:sym typeface="Montserrat"/>
              </a:endParaRPr>
            </a:p>
          </p:txBody>
        </p:sp>
      </p:grpSp>
      <p:sp>
        <p:nvSpPr>
          <p:cNvPr id="1307" name="Google Shape;1307;g2b78cf624b0_1_1467"/>
          <p:cNvSpPr txBox="1"/>
          <p:nvPr/>
        </p:nvSpPr>
        <p:spPr>
          <a:xfrm>
            <a:off x="4575675" y="712675"/>
            <a:ext cx="1565400" cy="1541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700" u="none" cap="none" strike="noStrike">
                <a:solidFill>
                  <a:schemeClr val="accent2"/>
                </a:solidFill>
                <a:latin typeface="Montserrat"/>
                <a:ea typeface="Montserrat"/>
                <a:cs typeface="Montserrat"/>
                <a:sym typeface="Montserrat"/>
              </a:rPr>
              <a:t>4 Comunidades</a:t>
            </a:r>
            <a:endParaRPr b="1" i="0" sz="700" u="none" cap="none" strike="noStrike">
              <a:solidFill>
                <a:schemeClr val="accent2"/>
              </a:solidFill>
              <a:latin typeface="Montserrat"/>
              <a:ea typeface="Montserrat"/>
              <a:cs typeface="Montserrat"/>
              <a:sym typeface="Montserrat"/>
            </a:endParaRPr>
          </a:p>
          <a:p>
            <a:pPr indent="-44450" lvl="0" marL="0"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Habilidades de comunicación:</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accent2"/>
                </a:solidFill>
                <a:latin typeface="Montserrat Medium"/>
                <a:ea typeface="Montserrat Medium"/>
                <a:cs typeface="Montserrat Medium"/>
                <a:sym typeface="Montserrat Medium"/>
              </a:rPr>
              <a:t>Aprender sobre diferentes estilos de comunicación.</a:t>
            </a:r>
            <a:endParaRPr b="0" i="0" sz="700" u="none" cap="none" strike="noStrike">
              <a:solidFill>
                <a:schemeClr val="accent2"/>
              </a:solidFill>
              <a:latin typeface="Montserrat Medium"/>
              <a:ea typeface="Montserrat Medium"/>
              <a:cs typeface="Montserrat Medium"/>
              <a:sym typeface="Montserrat Medium"/>
            </a:endParaRPr>
          </a:p>
          <a:p>
            <a:pPr indent="-44450" lvl="0" marL="0"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educar a familiares, amigos, vecinos y extraños.</a:t>
            </a:r>
            <a:endParaRPr b="0" i="0" sz="700" u="none" cap="none" strike="noStrike">
              <a:solidFill>
                <a:schemeClr val="accent2"/>
              </a:solidFill>
              <a:latin typeface="Montserrat Medium"/>
              <a:ea typeface="Montserrat Medium"/>
              <a:cs typeface="Montserrat Medium"/>
              <a:sym typeface="Montserrat Medium"/>
            </a:endParaRPr>
          </a:p>
          <a:p>
            <a:pPr indent="-44450" lvl="0" marL="0"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Movilizar a la comunidad utilizando diferentes medios de comunicación: volantes, redes sociales.</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300"/>
              </a:spcBef>
              <a:spcAft>
                <a:spcPts val="0"/>
              </a:spcAft>
              <a:buClr>
                <a:srgbClr val="000000"/>
              </a:buClr>
              <a:buSzPts val="700"/>
              <a:buFont typeface="Arial"/>
              <a:buNone/>
            </a:pPr>
            <a:r>
              <a:rPr b="1" i="0" lang="en-GB" sz="700" u="none" cap="none" strike="noStrike">
                <a:solidFill>
                  <a:schemeClr val="accent2"/>
                </a:solidFill>
                <a:latin typeface="Montserrat"/>
                <a:ea typeface="Montserrat"/>
                <a:cs typeface="Montserrat"/>
                <a:sym typeface="Montserrat"/>
              </a:rPr>
              <a:t>Región 1</a:t>
            </a:r>
            <a:endParaRPr b="1" i="0" sz="700" u="none" cap="none" strike="noStrike">
              <a:solidFill>
                <a:schemeClr val="accent2"/>
              </a:solidFill>
              <a:latin typeface="Montserrat"/>
              <a:ea typeface="Montserrat"/>
              <a:cs typeface="Montserrat"/>
              <a:sym typeface="Montserrat"/>
            </a:endParaRPr>
          </a:p>
          <a:p>
            <a:pPr indent="-44450" lvl="0" marL="0" marR="0" rtl="0" algn="l">
              <a:lnSpc>
                <a:spcPct val="100000"/>
              </a:lnSpc>
              <a:spcBef>
                <a:spcPts val="30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Actualizaciones / mismo proceso que comunidades locales</a:t>
            </a:r>
            <a:endParaRPr b="0" i="0" sz="700" u="none" cap="none" strike="noStrike">
              <a:solidFill>
                <a:srgbClr val="313087"/>
              </a:solidFill>
              <a:latin typeface="Montserrat Medium"/>
              <a:ea typeface="Montserrat Medium"/>
              <a:cs typeface="Montserrat Medium"/>
              <a:sym typeface="Montserrat Medium"/>
            </a:endParaRPr>
          </a:p>
        </p:txBody>
      </p:sp>
      <p:sp>
        <p:nvSpPr>
          <p:cNvPr id="1308" name="Google Shape;1308;g2b78cf624b0_1_1467"/>
          <p:cNvSpPr txBox="1"/>
          <p:nvPr/>
        </p:nvSpPr>
        <p:spPr>
          <a:xfrm>
            <a:off x="6027225" y="712675"/>
            <a:ext cx="1474500" cy="1541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700" u="none" cap="none" strike="noStrike">
                <a:solidFill>
                  <a:schemeClr val="accent2"/>
                </a:solidFill>
                <a:latin typeface="Montserrat"/>
                <a:ea typeface="Montserrat"/>
                <a:cs typeface="Montserrat"/>
                <a:sym typeface="Montserrat"/>
              </a:rPr>
              <a:t>4 Comunidades</a:t>
            </a:r>
            <a:endParaRPr b="1" i="0"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Los miembros como maestros: educando a sus funcionarios electos</a:t>
            </a:r>
            <a:endParaRPr b="0" i="0"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Temas y materias sobre los que los electos necesitan educación: herramientas y mejores prácticas.</a:t>
            </a:r>
            <a:endParaRPr b="0" i="0"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Una revisión de la estructura y las oficinas del gobierno.</a:t>
            </a:r>
            <a:endParaRPr b="0" i="0" sz="700" u="none" cap="none" strike="noStrike">
              <a:solidFill>
                <a:schemeClr val="accent2"/>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700"/>
              <a:buFont typeface="Arial"/>
              <a:buNone/>
            </a:pPr>
            <a:r>
              <a:rPr b="0" i="0" lang="en-GB" sz="700" u="none" cap="none" strike="noStrike">
                <a:solidFill>
                  <a:schemeClr val="accent2"/>
                </a:solidFill>
                <a:latin typeface="Montserrat"/>
                <a:ea typeface="Montserrat"/>
                <a:cs typeface="Montserrat"/>
                <a:sym typeface="Montserrat"/>
              </a:rPr>
              <a:t>Región 1</a:t>
            </a:r>
            <a:endParaRPr b="0" i="0"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30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Actualizaciones / mismo proceso que comunidades locales</a:t>
            </a:r>
            <a:endParaRPr b="0" i="0" sz="700" u="none" cap="none" strike="noStrike">
              <a:solidFill>
                <a:schemeClr val="accent2"/>
              </a:solidFill>
              <a:latin typeface="Montserrat Medium"/>
              <a:ea typeface="Montserrat Medium"/>
              <a:cs typeface="Montserrat Medium"/>
              <a:sym typeface="Montserrat Medium"/>
            </a:endParaRPr>
          </a:p>
        </p:txBody>
      </p:sp>
      <p:sp>
        <p:nvSpPr>
          <p:cNvPr id="1309" name="Google Shape;1309;g2b78cf624b0_1_1467"/>
          <p:cNvSpPr txBox="1"/>
          <p:nvPr/>
        </p:nvSpPr>
        <p:spPr>
          <a:xfrm>
            <a:off x="7478775" y="439625"/>
            <a:ext cx="1406400" cy="1714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700" u="none" cap="none" strike="noStrike">
                <a:solidFill>
                  <a:schemeClr val="accent2"/>
                </a:solidFill>
                <a:latin typeface="Montserrat"/>
                <a:ea typeface="Montserrat"/>
                <a:cs typeface="Montserrat"/>
                <a:sym typeface="Montserrat"/>
              </a:rPr>
              <a:t>4 Comunidades</a:t>
            </a:r>
            <a:endParaRPr b="0" i="0"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Planificación para hacer avanzar el trabajo + Reflexión/Evaluación (TODOS)</a:t>
            </a:r>
            <a:endParaRPr b="0" i="0" sz="700" u="none" cap="none" strike="noStrike">
              <a:solidFill>
                <a:schemeClr val="accent2"/>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700"/>
              <a:buFont typeface="Arial"/>
              <a:buNone/>
            </a:pPr>
            <a:r>
              <a:rPr b="0" i="0" lang="en-GB" sz="700" u="none" cap="none" strike="noStrike">
                <a:solidFill>
                  <a:schemeClr val="accent2"/>
                </a:solidFill>
                <a:latin typeface="Montserrat Medium"/>
                <a:ea typeface="Montserrat Medium"/>
                <a:cs typeface="Montserrat Medium"/>
                <a:sym typeface="Montserrat Medium"/>
              </a:rPr>
              <a:t> </a:t>
            </a:r>
            <a:endParaRPr b="0" i="0"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chemeClr val="accent2"/>
                </a:solidFill>
                <a:latin typeface="Montserrat"/>
                <a:ea typeface="Montserrat"/>
                <a:cs typeface="Montserrat"/>
                <a:sym typeface="Montserrat"/>
              </a:rPr>
              <a:t>Región 1</a:t>
            </a:r>
            <a:endParaRPr b="1" i="0"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300"/>
              </a:spcBef>
              <a:spcAft>
                <a:spcPts val="0"/>
              </a:spcAft>
              <a:buClr>
                <a:schemeClr val="accent2"/>
              </a:buClr>
              <a:buSzPts val="700"/>
              <a:buFont typeface="Montserrat Medium"/>
              <a:buChar char="●"/>
            </a:pPr>
            <a:r>
              <a:rPr b="0" i="0" lang="en-GB" sz="700" u="none" cap="none" strike="noStrike">
                <a:solidFill>
                  <a:schemeClr val="accent2"/>
                </a:solidFill>
                <a:latin typeface="Montserrat Medium"/>
                <a:ea typeface="Montserrat Medium"/>
                <a:cs typeface="Montserrat Medium"/>
                <a:sym typeface="Montserrat Medium"/>
              </a:rPr>
              <a:t>Actualizaciones / mismo proceso que comunidades locales</a:t>
            </a:r>
            <a:endParaRPr b="0" i="0" sz="700" u="none" cap="none" strike="noStrike">
              <a:solidFill>
                <a:srgbClr val="313087"/>
              </a:solidFill>
              <a:latin typeface="Montserrat Medium"/>
              <a:ea typeface="Montserrat Medium"/>
              <a:cs typeface="Montserrat Medium"/>
              <a:sym typeface="Montserrat Medium"/>
            </a:endParaRPr>
          </a:p>
        </p:txBody>
      </p:sp>
      <p:sp>
        <p:nvSpPr>
          <p:cNvPr id="1310" name="Google Shape;1310;g2b78cf624b0_1_1467"/>
          <p:cNvSpPr txBox="1"/>
          <p:nvPr/>
        </p:nvSpPr>
        <p:spPr>
          <a:xfrm>
            <a:off x="3124124" y="3113350"/>
            <a:ext cx="1406400" cy="176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GB" sz="700" u="none" cap="none" strike="noStrike">
                <a:solidFill>
                  <a:schemeClr val="accent2"/>
                </a:solidFill>
                <a:latin typeface="Montserrat"/>
                <a:ea typeface="Montserrat"/>
                <a:cs typeface="Montserrat"/>
                <a:sym typeface="Montserrat"/>
              </a:rPr>
              <a:t>4 Communities</a:t>
            </a:r>
            <a:endParaRPr b="1" i="1"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Skills Building: Public Speaking and Public Comment.  </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Sharing your story and using data. </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Housing element updates and neighborhood council/city council meetings to listen to. </a:t>
            </a:r>
            <a:endParaRPr b="0" i="1"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500"/>
              </a:spcBef>
              <a:spcAft>
                <a:spcPts val="0"/>
              </a:spcAft>
              <a:buClr>
                <a:srgbClr val="000000"/>
              </a:buClr>
              <a:buSzPts val="700"/>
              <a:buFont typeface="Arial"/>
              <a:buNone/>
            </a:pPr>
            <a:r>
              <a:rPr b="1" i="1" lang="en-GB" sz="700" u="none" cap="none" strike="noStrike">
                <a:solidFill>
                  <a:schemeClr val="accent2"/>
                </a:solidFill>
                <a:latin typeface="Montserrat"/>
                <a:ea typeface="Montserrat"/>
                <a:cs typeface="Montserrat"/>
                <a:sym typeface="Montserrat"/>
              </a:rPr>
              <a:t>Region 1</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30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Updates / same process as local communities</a:t>
            </a:r>
            <a:endParaRPr b="0" i="1" sz="700" u="none" cap="none" strike="noStrike">
              <a:solidFill>
                <a:schemeClr val="accent2"/>
              </a:solidFill>
              <a:latin typeface="Montserrat Medium"/>
              <a:ea typeface="Montserrat Medium"/>
              <a:cs typeface="Montserrat Medium"/>
              <a:sym typeface="Montserrat Medium"/>
            </a:endParaRPr>
          </a:p>
        </p:txBody>
      </p:sp>
      <p:sp>
        <p:nvSpPr>
          <p:cNvPr id="1311" name="Google Shape;1311;g2b78cf624b0_1_1467"/>
          <p:cNvSpPr txBox="1"/>
          <p:nvPr/>
        </p:nvSpPr>
        <p:spPr>
          <a:xfrm>
            <a:off x="4575674" y="3113350"/>
            <a:ext cx="1474500" cy="176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GB" sz="700" u="none" cap="none" strike="noStrike">
                <a:solidFill>
                  <a:schemeClr val="accent2"/>
                </a:solidFill>
                <a:latin typeface="Montserrat"/>
                <a:ea typeface="Montserrat"/>
                <a:cs typeface="Montserrat"/>
                <a:sym typeface="Montserrat"/>
              </a:rPr>
              <a:t>4 Communities</a:t>
            </a:r>
            <a:endParaRPr b="1" i="1"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Communications Skills:</a:t>
            </a:r>
            <a:endParaRPr b="0" i="1" sz="700" u="none" cap="none" strike="noStrike">
              <a:solidFill>
                <a:schemeClr val="accent2"/>
              </a:solidFill>
              <a:latin typeface="Montserrat Medium"/>
              <a:ea typeface="Montserrat Medium"/>
              <a:cs typeface="Montserrat Medium"/>
              <a:sym typeface="Montserrat Medium"/>
            </a:endParaRPr>
          </a:p>
          <a:p>
            <a:pPr indent="0" lvl="0" marL="89999" marR="0" rtl="0" algn="l">
              <a:lnSpc>
                <a:spcPct val="100000"/>
              </a:lnSpc>
              <a:spcBef>
                <a:spcPts val="0"/>
              </a:spcBef>
              <a:spcAft>
                <a:spcPts val="0"/>
              </a:spcAft>
              <a:buClr>
                <a:srgbClr val="000000"/>
              </a:buClr>
              <a:buSzPts val="700"/>
              <a:buFont typeface="Arial"/>
              <a:buNone/>
            </a:pPr>
            <a:r>
              <a:rPr b="0" i="1" lang="en-GB" sz="700" u="none" cap="none" strike="noStrike">
                <a:solidFill>
                  <a:schemeClr val="accent2"/>
                </a:solidFill>
                <a:latin typeface="Montserrat Medium"/>
                <a:ea typeface="Montserrat Medium"/>
                <a:cs typeface="Montserrat Medium"/>
                <a:sym typeface="Montserrat Medium"/>
              </a:rPr>
              <a:t>Learning about different communication styles</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Educating family, friends, neighbors and strangers.</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Mobilizing the community using different mediums of communication: fliers, social media.</a:t>
            </a:r>
            <a:endParaRPr b="0" i="1"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500"/>
              </a:spcBef>
              <a:spcAft>
                <a:spcPts val="0"/>
              </a:spcAft>
              <a:buClr>
                <a:srgbClr val="000000"/>
              </a:buClr>
              <a:buSzPts val="700"/>
              <a:buFont typeface="Arial"/>
              <a:buNone/>
            </a:pPr>
            <a:r>
              <a:rPr b="1" i="1" lang="en-GB" sz="700" u="none" cap="none" strike="noStrike">
                <a:solidFill>
                  <a:schemeClr val="accent2"/>
                </a:solidFill>
                <a:latin typeface="Montserrat"/>
                <a:ea typeface="Montserrat"/>
                <a:cs typeface="Montserrat"/>
                <a:sym typeface="Montserrat"/>
              </a:rPr>
              <a:t>Region 1</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30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Updates / same process as local communities</a:t>
            </a:r>
            <a:endParaRPr b="0" i="1" sz="700" u="none" cap="none" strike="noStrike">
              <a:solidFill>
                <a:schemeClr val="accent2"/>
              </a:solidFill>
              <a:latin typeface="Montserrat Medium"/>
              <a:ea typeface="Montserrat Medium"/>
              <a:cs typeface="Montserrat Medium"/>
              <a:sym typeface="Montserrat Medium"/>
            </a:endParaRPr>
          </a:p>
        </p:txBody>
      </p:sp>
      <p:sp>
        <p:nvSpPr>
          <p:cNvPr id="1312" name="Google Shape;1312;g2b78cf624b0_1_1467"/>
          <p:cNvSpPr txBox="1"/>
          <p:nvPr/>
        </p:nvSpPr>
        <p:spPr>
          <a:xfrm>
            <a:off x="6027224" y="3113350"/>
            <a:ext cx="1406400" cy="176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GB" sz="700" u="none" cap="none" strike="noStrike">
                <a:solidFill>
                  <a:schemeClr val="accent2"/>
                </a:solidFill>
                <a:latin typeface="Montserrat"/>
                <a:ea typeface="Montserrat"/>
                <a:cs typeface="Montserrat"/>
                <a:sym typeface="Montserrat"/>
              </a:rPr>
              <a:t>4 Communities</a:t>
            </a:r>
            <a:endParaRPr b="1" i="1"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Members as Teachers: Educating your Elected Officials</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Topics/subjects that electeds need education on: tools and best practices.</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A review of government structure and offices.</a:t>
            </a:r>
            <a:endParaRPr b="0" i="1"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500"/>
              </a:spcBef>
              <a:spcAft>
                <a:spcPts val="0"/>
              </a:spcAft>
              <a:buClr>
                <a:srgbClr val="000000"/>
              </a:buClr>
              <a:buSzPts val="700"/>
              <a:buFont typeface="Arial"/>
              <a:buNone/>
            </a:pPr>
            <a:r>
              <a:rPr b="1" i="1" lang="en-GB" sz="700" u="none" cap="none" strike="noStrike">
                <a:solidFill>
                  <a:schemeClr val="accent2"/>
                </a:solidFill>
                <a:latin typeface="Montserrat"/>
                <a:ea typeface="Montserrat"/>
                <a:cs typeface="Montserrat"/>
                <a:sym typeface="Montserrat"/>
              </a:rPr>
              <a:t>Region 1</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30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Updates / same process as local communities</a:t>
            </a:r>
            <a:endParaRPr b="0" i="1" sz="700" u="none" cap="none" strike="noStrike">
              <a:solidFill>
                <a:schemeClr val="accent2"/>
              </a:solidFill>
              <a:latin typeface="Montserrat Medium"/>
              <a:ea typeface="Montserrat Medium"/>
              <a:cs typeface="Montserrat Medium"/>
              <a:sym typeface="Montserrat Medium"/>
            </a:endParaRPr>
          </a:p>
        </p:txBody>
      </p:sp>
      <p:sp>
        <p:nvSpPr>
          <p:cNvPr id="1313" name="Google Shape;1313;g2b78cf624b0_1_1467"/>
          <p:cNvSpPr txBox="1"/>
          <p:nvPr/>
        </p:nvSpPr>
        <p:spPr>
          <a:xfrm>
            <a:off x="7478787" y="3113350"/>
            <a:ext cx="1406400" cy="176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1" lang="en-GB" sz="700" u="none" cap="none" strike="noStrike">
                <a:solidFill>
                  <a:schemeClr val="accent2"/>
                </a:solidFill>
                <a:latin typeface="Montserrat"/>
                <a:ea typeface="Montserrat"/>
                <a:cs typeface="Montserrat"/>
                <a:sym typeface="Montserrat"/>
              </a:rPr>
              <a:t>4 Communities</a:t>
            </a:r>
            <a:endParaRPr b="1" i="1" sz="700" u="none" cap="none" strike="noStrike">
              <a:solidFill>
                <a:schemeClr val="accent2"/>
              </a:solidFill>
              <a:latin typeface="Montserrat"/>
              <a:ea typeface="Montserrat"/>
              <a:cs typeface="Montserrat"/>
              <a:sym typeface="Montserrat"/>
            </a:endParaRPr>
          </a:p>
          <a:p>
            <a:pPr indent="-89998" lvl="0" marL="89998" marR="0" rtl="0" algn="l">
              <a:lnSpc>
                <a:spcPct val="100000"/>
              </a:lnSpc>
              <a:spcBef>
                <a:spcPts val="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Planning to Move the Work Forward + Reflection / Evaluation (ALL)</a:t>
            </a:r>
            <a:endParaRPr b="0" i="1" sz="700" u="none" cap="none" strike="noStrike">
              <a:solidFill>
                <a:schemeClr val="accent2"/>
              </a:solidFill>
              <a:latin typeface="Montserrat Medium"/>
              <a:ea typeface="Montserrat Medium"/>
              <a:cs typeface="Montserrat Medium"/>
              <a:sym typeface="Montserrat Medium"/>
            </a:endParaRPr>
          </a:p>
          <a:p>
            <a:pPr indent="0" lvl="0" marL="0" marR="0" rtl="0" algn="ctr">
              <a:lnSpc>
                <a:spcPct val="100000"/>
              </a:lnSpc>
              <a:spcBef>
                <a:spcPts val="500"/>
              </a:spcBef>
              <a:spcAft>
                <a:spcPts val="0"/>
              </a:spcAft>
              <a:buClr>
                <a:srgbClr val="000000"/>
              </a:buClr>
              <a:buSzPts val="700"/>
              <a:buFont typeface="Arial"/>
              <a:buNone/>
            </a:pPr>
            <a:r>
              <a:rPr b="1" i="1" lang="en-GB" sz="700" u="none" cap="none" strike="noStrike">
                <a:solidFill>
                  <a:schemeClr val="accent2"/>
                </a:solidFill>
                <a:latin typeface="Montserrat"/>
                <a:ea typeface="Montserrat"/>
                <a:cs typeface="Montserrat"/>
                <a:sym typeface="Montserrat"/>
              </a:rPr>
              <a:t>Region 1</a:t>
            </a:r>
            <a:endParaRPr b="0" i="1" sz="700" u="none" cap="none" strike="noStrike">
              <a:solidFill>
                <a:schemeClr val="accent2"/>
              </a:solidFill>
              <a:latin typeface="Montserrat Medium"/>
              <a:ea typeface="Montserrat Medium"/>
              <a:cs typeface="Montserrat Medium"/>
              <a:sym typeface="Montserrat Medium"/>
            </a:endParaRPr>
          </a:p>
          <a:p>
            <a:pPr indent="-89998" lvl="0" marL="89998" marR="0" rtl="0" algn="l">
              <a:lnSpc>
                <a:spcPct val="100000"/>
              </a:lnSpc>
              <a:spcBef>
                <a:spcPts val="300"/>
              </a:spcBef>
              <a:spcAft>
                <a:spcPts val="0"/>
              </a:spcAft>
              <a:buClr>
                <a:schemeClr val="accent2"/>
              </a:buClr>
              <a:buSzPts val="700"/>
              <a:buFont typeface="Montserrat Medium"/>
              <a:buChar char="●"/>
            </a:pPr>
            <a:r>
              <a:rPr b="0" i="1" lang="en-GB" sz="700" u="none" cap="none" strike="noStrike">
                <a:solidFill>
                  <a:schemeClr val="accent2"/>
                </a:solidFill>
                <a:latin typeface="Montserrat Medium"/>
                <a:ea typeface="Montserrat Medium"/>
                <a:cs typeface="Montserrat Medium"/>
                <a:sym typeface="Montserrat Medium"/>
              </a:rPr>
              <a:t>Updates / same process as local communities</a:t>
            </a:r>
            <a:endParaRPr b="0" i="1" sz="700" u="none" cap="none" strike="noStrike">
              <a:solidFill>
                <a:schemeClr val="accent2"/>
              </a:solidFill>
              <a:latin typeface="Montserrat Medium"/>
              <a:ea typeface="Montserrat Medium"/>
              <a:cs typeface="Montserrat Medium"/>
              <a:sym typeface="Montserrat Medium"/>
            </a:endParaRPr>
          </a:p>
        </p:txBody>
      </p:sp>
      <p:sp>
        <p:nvSpPr>
          <p:cNvPr id="1314" name="Google Shape;1314;g2b78cf624b0_1_1467"/>
          <p:cNvSpPr txBox="1"/>
          <p:nvPr>
            <p:ph type="title"/>
          </p:nvPr>
        </p:nvSpPr>
        <p:spPr>
          <a:xfrm>
            <a:off x="252300" y="102375"/>
            <a:ext cx="28719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GB" sz="1100">
                <a:solidFill>
                  <a:srgbClr val="4EB648"/>
                </a:solidFill>
              </a:rPr>
              <a:t>Línea de Tiempo de Acción Colectiva</a:t>
            </a:r>
            <a:endParaRPr sz="1100">
              <a:solidFill>
                <a:srgbClr val="4EB648"/>
              </a:solidFill>
            </a:endParaRPr>
          </a:p>
          <a:p>
            <a:pPr indent="0" lvl="0" marL="0" rtl="0" algn="l">
              <a:lnSpc>
                <a:spcPct val="100000"/>
              </a:lnSpc>
              <a:spcBef>
                <a:spcPts val="0"/>
              </a:spcBef>
              <a:spcAft>
                <a:spcPts val="0"/>
              </a:spcAft>
              <a:buSzPts val="2600"/>
              <a:buNone/>
            </a:pPr>
            <a:r>
              <a:rPr lang="en-GB" sz="1100">
                <a:solidFill>
                  <a:srgbClr val="4EB648"/>
                </a:solidFill>
              </a:rPr>
              <a:t>Best Start Región 1 -</a:t>
            </a:r>
            <a:r>
              <a:rPr lang="en-GB" sz="1100">
                <a:solidFill>
                  <a:srgbClr val="079BD7"/>
                </a:solidFill>
              </a:rPr>
              <a:t> </a:t>
            </a:r>
            <a:r>
              <a:rPr lang="en-GB" sz="1100">
                <a:solidFill>
                  <a:srgbClr val="EC008C"/>
                </a:solidFill>
              </a:rPr>
              <a:t>2024</a:t>
            </a:r>
            <a:endParaRPr sz="1100">
              <a:solidFill>
                <a:srgbClr val="EC008C"/>
              </a:solidFill>
            </a:endParaRPr>
          </a:p>
        </p:txBody>
      </p:sp>
      <p:sp>
        <p:nvSpPr>
          <p:cNvPr id="1315" name="Google Shape;1315;g2b78cf624b0_1_1467"/>
          <p:cNvSpPr txBox="1"/>
          <p:nvPr>
            <p:ph type="title"/>
          </p:nvPr>
        </p:nvSpPr>
        <p:spPr>
          <a:xfrm>
            <a:off x="207075" y="4687675"/>
            <a:ext cx="28719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i="1" lang="en-GB" sz="1100">
                <a:solidFill>
                  <a:srgbClr val="4EB648"/>
                </a:solidFill>
              </a:rPr>
              <a:t>Best Start Region 1</a:t>
            </a:r>
            <a:endParaRPr i="1" sz="1100">
              <a:solidFill>
                <a:srgbClr val="4EB648"/>
              </a:solidFill>
            </a:endParaRPr>
          </a:p>
          <a:p>
            <a:pPr indent="0" lvl="0" marL="0" rtl="0" algn="l">
              <a:lnSpc>
                <a:spcPct val="100000"/>
              </a:lnSpc>
              <a:spcBef>
                <a:spcPts val="0"/>
              </a:spcBef>
              <a:spcAft>
                <a:spcPts val="0"/>
              </a:spcAft>
              <a:buSzPts val="2600"/>
              <a:buNone/>
            </a:pPr>
            <a:r>
              <a:rPr i="1" lang="en-GB" sz="1100">
                <a:solidFill>
                  <a:srgbClr val="4EB648"/>
                </a:solidFill>
              </a:rPr>
              <a:t>Collective Advocacy Timeline -</a:t>
            </a:r>
            <a:r>
              <a:rPr lang="en-GB" sz="1100">
                <a:solidFill>
                  <a:srgbClr val="079BD7"/>
                </a:solidFill>
              </a:rPr>
              <a:t> </a:t>
            </a:r>
            <a:r>
              <a:rPr lang="en-GB" sz="1100">
                <a:solidFill>
                  <a:srgbClr val="EC008C"/>
                </a:solidFill>
              </a:rPr>
              <a:t>2024</a:t>
            </a:r>
            <a:r>
              <a:rPr lang="en-GB" sz="1100">
                <a:solidFill>
                  <a:srgbClr val="079BD7"/>
                </a:solidFill>
              </a:rPr>
              <a:t>        </a:t>
            </a:r>
            <a:endParaRPr sz="1100">
              <a:solidFill>
                <a:srgbClr val="079BD7"/>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319" name="Shape 1319"/>
        <p:cNvGrpSpPr/>
        <p:nvPr/>
      </p:nvGrpSpPr>
      <p:grpSpPr>
        <a:xfrm>
          <a:off x="0" y="0"/>
          <a:ext cx="0" cy="0"/>
          <a:chOff x="0" y="0"/>
          <a:chExt cx="0" cy="0"/>
        </a:xfrm>
      </p:grpSpPr>
      <p:cxnSp>
        <p:nvCxnSpPr>
          <p:cNvPr id="1320" name="Google Shape;1320;g2b78cf624b0_1_1513"/>
          <p:cNvCxnSpPr/>
          <p:nvPr/>
        </p:nvCxnSpPr>
        <p:spPr>
          <a:xfrm>
            <a:off x="256103" y="5427918"/>
            <a:ext cx="1541400" cy="0"/>
          </a:xfrm>
          <a:prstGeom prst="straightConnector1">
            <a:avLst/>
          </a:prstGeom>
          <a:noFill/>
          <a:ln cap="flat" cmpd="sng" w="25400">
            <a:solidFill>
              <a:srgbClr val="000000"/>
            </a:solidFill>
            <a:prstDash val="solid"/>
            <a:miter lim="400000"/>
            <a:headEnd len="sm" w="sm" type="none"/>
            <a:tailEnd len="sm" w="sm" type="none"/>
          </a:ln>
        </p:spPr>
      </p:cxnSp>
      <p:pic>
        <p:nvPicPr>
          <p:cNvPr id="1321" name="Google Shape;1321;g2b78cf624b0_1_1513"/>
          <p:cNvPicPr preferRelativeResize="0"/>
          <p:nvPr/>
        </p:nvPicPr>
        <p:blipFill rotWithShape="1">
          <a:blip r:embed="rId3">
            <a:alphaModFix/>
          </a:blip>
          <a:srcRect b="0" l="0" r="0" t="0"/>
          <a:stretch/>
        </p:blipFill>
        <p:spPr>
          <a:xfrm>
            <a:off x="1243375" y="0"/>
            <a:ext cx="7021250" cy="5265950"/>
          </a:xfrm>
          <a:prstGeom prst="rect">
            <a:avLst/>
          </a:prstGeom>
          <a:noFill/>
          <a:ln>
            <a:noFill/>
          </a:ln>
        </p:spPr>
      </p:pic>
      <p:sp>
        <p:nvSpPr>
          <p:cNvPr id="1322" name="Google Shape;1322;g2b78cf624b0_1_1513"/>
          <p:cNvSpPr txBox="1"/>
          <p:nvPr/>
        </p:nvSpPr>
        <p:spPr>
          <a:xfrm>
            <a:off x="3236925" y="3337975"/>
            <a:ext cx="5382600" cy="41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p:txBody>
      </p:sp>
      <p:sp>
        <p:nvSpPr>
          <p:cNvPr id="1323" name="Google Shape;1323;g2b78cf624b0_1_1513"/>
          <p:cNvSpPr/>
          <p:nvPr/>
        </p:nvSpPr>
        <p:spPr>
          <a:xfrm>
            <a:off x="427550" y="269875"/>
            <a:ext cx="3381600" cy="1375500"/>
          </a:xfrm>
          <a:prstGeom prst="wedgeEllipseCallout">
            <a:avLst>
              <a:gd fmla="val -20833" name="adj1"/>
              <a:gd fmla="val 62500" name="adj2"/>
            </a:avLst>
          </a:prstGeom>
          <a:solidFill>
            <a:schemeClr val="lt2"/>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Open Sans"/>
                <a:ea typeface="Open Sans"/>
                <a:cs typeface="Open Sans"/>
                <a:sym typeface="Open Sans"/>
              </a:rPr>
              <a:t>CALLS FOR PARTICIPATION!</a:t>
            </a:r>
            <a:endParaRPr b="0" i="0" sz="2200" u="none" cap="none" strike="noStrike">
              <a:solidFill>
                <a:srgbClr val="000000"/>
              </a:solidFill>
              <a:latin typeface="Open Sans"/>
              <a:ea typeface="Open Sans"/>
              <a:cs typeface="Open Sans"/>
              <a:sym typeface="Open Sans"/>
            </a:endParaRPr>
          </a:p>
        </p:txBody>
      </p:sp>
      <p:sp>
        <p:nvSpPr>
          <p:cNvPr id="1324" name="Google Shape;1324;g2b78cf624b0_1_1513"/>
          <p:cNvSpPr/>
          <p:nvPr/>
        </p:nvSpPr>
        <p:spPr>
          <a:xfrm>
            <a:off x="5674025" y="269875"/>
            <a:ext cx="3381600" cy="1375500"/>
          </a:xfrm>
          <a:prstGeom prst="wedgeEllipseCallout">
            <a:avLst>
              <a:gd fmla="val -20833" name="adj1"/>
              <a:gd fmla="val 62500" name="adj2"/>
            </a:avLst>
          </a:prstGeom>
          <a:solidFill>
            <a:schemeClr val="lt2"/>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GB" sz="2200" u="none" cap="none" strike="noStrike">
                <a:solidFill>
                  <a:schemeClr val="dk1"/>
                </a:solidFill>
                <a:latin typeface="Open Sans"/>
                <a:ea typeface="Open Sans"/>
                <a:cs typeface="Open Sans"/>
                <a:sym typeface="Open Sans"/>
              </a:rPr>
              <a:t>LLAMADA PARA PARTICIPACION!</a:t>
            </a:r>
            <a:endParaRPr b="0" i="0" sz="22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8" name="Shape 1328"/>
        <p:cNvGrpSpPr/>
        <p:nvPr/>
      </p:nvGrpSpPr>
      <p:grpSpPr>
        <a:xfrm>
          <a:off x="0" y="0"/>
          <a:ext cx="0" cy="0"/>
          <a:chOff x="0" y="0"/>
          <a:chExt cx="0" cy="0"/>
        </a:xfrm>
      </p:grpSpPr>
      <p:sp>
        <p:nvSpPr>
          <p:cNvPr id="1329" name="Google Shape;1329;g2b78cf624b0_1_152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02" l="0" r="0" t="-13105"/>
            </a:stretch>
          </a:blipFill>
          <a:ln>
            <a:noFill/>
          </a:ln>
        </p:spPr>
      </p:sp>
      <p:sp>
        <p:nvSpPr>
          <p:cNvPr id="1330" name="Google Shape;1330;g2b78cf624b0_1_1521"/>
          <p:cNvSpPr txBox="1"/>
          <p:nvPr/>
        </p:nvSpPr>
        <p:spPr>
          <a:xfrm>
            <a:off x="0" y="321900"/>
            <a:ext cx="9144000" cy="104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800"/>
              <a:buFont typeface="Arial"/>
              <a:buNone/>
            </a:pPr>
            <a:r>
              <a:rPr b="0" i="0" lang="en-GB" sz="6800" u="none" cap="none" strike="noStrike">
                <a:solidFill>
                  <a:srgbClr val="C62A01"/>
                </a:solidFill>
                <a:latin typeface="Staatliches"/>
                <a:ea typeface="Staatliches"/>
                <a:cs typeface="Staatliches"/>
                <a:sym typeface="Staatliches"/>
              </a:rPr>
              <a:t>the election–March 5th </a:t>
            </a:r>
            <a:endParaRPr b="0" i="0" sz="100" u="none" cap="none" strike="noStrike">
              <a:solidFill>
                <a:srgbClr val="000000"/>
              </a:solidFill>
              <a:latin typeface="Arial"/>
              <a:ea typeface="Arial"/>
              <a:cs typeface="Arial"/>
              <a:sym typeface="Arial"/>
            </a:endParaRPr>
          </a:p>
        </p:txBody>
      </p:sp>
      <p:sp>
        <p:nvSpPr>
          <p:cNvPr id="1331" name="Google Shape;1331;g2b78cf624b0_1_1521"/>
          <p:cNvSpPr txBox="1"/>
          <p:nvPr/>
        </p:nvSpPr>
        <p:spPr>
          <a:xfrm>
            <a:off x="1982250" y="2383900"/>
            <a:ext cx="5091600" cy="182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800" u="none" cap="none" strike="noStrike">
                <a:solidFill>
                  <a:schemeClr val="dk1"/>
                </a:solidFill>
                <a:latin typeface="Open Sans"/>
                <a:ea typeface="Open Sans"/>
                <a:cs typeface="Open Sans"/>
                <a:sym typeface="Open Sans"/>
              </a:rPr>
              <a:t>Find your precinct: </a:t>
            </a:r>
            <a:r>
              <a:rPr b="0" i="0" lang="en-GB" sz="1800" u="sng" cap="none" strike="noStrike">
                <a:solidFill>
                  <a:schemeClr val="accent5"/>
                </a:solidFill>
                <a:latin typeface="Open Sans"/>
                <a:ea typeface="Open Sans"/>
                <a:cs typeface="Open Sans"/>
                <a:sym typeface="Open Sans"/>
                <a:hlinkClick r:id="rId4">
                  <a:extLst>
                    <a:ext uri="{A12FA001-AC4F-418D-AE19-62706E023703}">
                      <ahyp:hlinkClr val="tx"/>
                    </a:ext>
                  </a:extLst>
                </a:hlinkClick>
              </a:rPr>
              <a:t>https://www.lavote.gov/apps/precinctsmaps</a:t>
            </a:r>
            <a:r>
              <a:rPr b="0" i="0" lang="en-GB" sz="1800" u="none" cap="none" strike="noStrike">
                <a:solidFill>
                  <a:schemeClr val="dk1"/>
                </a:solidFill>
                <a:latin typeface="Open Sans"/>
                <a:ea typeface="Open Sans"/>
                <a:cs typeface="Open Sans"/>
                <a:sym typeface="Open Sans"/>
              </a:rPr>
              <a:t>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0" i="0" lang="en-GB" sz="1800" u="none" cap="none" strike="noStrike">
                <a:solidFill>
                  <a:schemeClr val="dk1"/>
                </a:solidFill>
                <a:latin typeface="Open Sans"/>
                <a:ea typeface="Open Sans"/>
                <a:cs typeface="Open Sans"/>
                <a:sym typeface="Open Sans"/>
              </a:rPr>
              <a:t>Check your voter status is up to date: </a:t>
            </a:r>
            <a:r>
              <a:rPr b="0" i="0" lang="en-GB" sz="1800" u="sng" cap="none" strike="noStrike">
                <a:solidFill>
                  <a:schemeClr val="hlink"/>
                </a:solidFill>
                <a:latin typeface="Open Sans"/>
                <a:ea typeface="Open Sans"/>
                <a:cs typeface="Open Sans"/>
                <a:sym typeface="Open Sans"/>
                <a:hlinkClick r:id="rId5"/>
              </a:rPr>
              <a:t>https://www.lavote.gov/vrstatus</a:t>
            </a:r>
            <a:r>
              <a:rPr b="0" i="0" lang="en-GB" sz="1800" u="none" cap="none" strike="noStrike">
                <a:solidFill>
                  <a:schemeClr val="dk1"/>
                </a:solidFill>
                <a:latin typeface="Open Sans"/>
                <a:ea typeface="Open Sans"/>
                <a:cs typeface="Open Sans"/>
                <a:sym typeface="Open Sans"/>
              </a:rPr>
              <a:t>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5" name="Shape 1335"/>
        <p:cNvGrpSpPr/>
        <p:nvPr/>
      </p:nvGrpSpPr>
      <p:grpSpPr>
        <a:xfrm>
          <a:off x="0" y="0"/>
          <a:ext cx="0" cy="0"/>
          <a:chOff x="0" y="0"/>
          <a:chExt cx="0" cy="0"/>
        </a:xfrm>
      </p:grpSpPr>
      <p:sp>
        <p:nvSpPr>
          <p:cNvPr id="1336" name="Google Shape;1336;g2b78cf624b0_1_1527"/>
          <p:cNvSpPr/>
          <p:nvPr/>
        </p:nvSpPr>
        <p:spPr>
          <a:xfrm>
            <a:off x="0" y="0"/>
            <a:ext cx="379476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02" l="0" r="0" t="-13105"/>
            </a:stretch>
          </a:blipFill>
          <a:ln>
            <a:noFill/>
          </a:ln>
        </p:spPr>
      </p:sp>
      <p:sp>
        <p:nvSpPr>
          <p:cNvPr id="1337" name="Google Shape;1337;g2b78cf624b0_1_1527"/>
          <p:cNvSpPr txBox="1"/>
          <p:nvPr/>
        </p:nvSpPr>
        <p:spPr>
          <a:xfrm>
            <a:off x="0" y="766763"/>
            <a:ext cx="3073200" cy="1231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5000"/>
              <a:buFont typeface="Arial"/>
              <a:buNone/>
            </a:pPr>
            <a:r>
              <a:rPr b="0" i="0" lang="en-GB" sz="5000" u="none" cap="none" strike="noStrike">
                <a:solidFill>
                  <a:srgbClr val="C62A01"/>
                </a:solidFill>
                <a:latin typeface="Staatliches"/>
                <a:ea typeface="Staatliches"/>
                <a:cs typeface="Staatliches"/>
                <a:sym typeface="Staatliches"/>
              </a:rPr>
              <a:t>KEY DATES</a:t>
            </a:r>
            <a:endParaRPr b="0" i="0" sz="5000" u="none" cap="none" strike="noStrike">
              <a:solidFill>
                <a:srgbClr val="C62A01"/>
              </a:solidFill>
              <a:latin typeface="Staatliches"/>
              <a:ea typeface="Staatliches"/>
              <a:cs typeface="Staatliches"/>
              <a:sym typeface="Staatliches"/>
            </a:endParaRPr>
          </a:p>
          <a:p>
            <a:pPr indent="0" lvl="0" marL="0" marR="0" rtl="0" algn="l">
              <a:lnSpc>
                <a:spcPct val="80000"/>
              </a:lnSpc>
              <a:spcBef>
                <a:spcPts val="0"/>
              </a:spcBef>
              <a:spcAft>
                <a:spcPts val="0"/>
              </a:spcAft>
              <a:buClr>
                <a:srgbClr val="000000"/>
              </a:buClr>
              <a:buSzPts val="5000"/>
              <a:buFont typeface="Arial"/>
              <a:buNone/>
            </a:pPr>
            <a:r>
              <a:rPr b="0" i="0" lang="en-GB" sz="5000" u="none" cap="none" strike="noStrike">
                <a:solidFill>
                  <a:srgbClr val="C62A01"/>
                </a:solidFill>
                <a:latin typeface="Staatliches"/>
                <a:ea typeface="Staatliches"/>
                <a:cs typeface="Staatliches"/>
                <a:sym typeface="Staatliches"/>
              </a:rPr>
              <a:t>for march</a:t>
            </a:r>
            <a:endParaRPr b="0" i="0" sz="5000" u="none" cap="none" strike="noStrike">
              <a:solidFill>
                <a:srgbClr val="C62A01"/>
              </a:solidFill>
              <a:latin typeface="Staatliches"/>
              <a:ea typeface="Staatliches"/>
              <a:cs typeface="Staatliches"/>
              <a:sym typeface="Staatliches"/>
            </a:endParaRPr>
          </a:p>
        </p:txBody>
      </p:sp>
      <p:sp>
        <p:nvSpPr>
          <p:cNvPr id="1338" name="Google Shape;1338;g2b78cf624b0_1_1527"/>
          <p:cNvSpPr txBox="1"/>
          <p:nvPr/>
        </p:nvSpPr>
        <p:spPr>
          <a:xfrm>
            <a:off x="3073200" y="107150"/>
            <a:ext cx="6102300" cy="503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2000"/>
              <a:buFont typeface="Arial"/>
              <a:buNone/>
            </a:pPr>
            <a:r>
              <a:rPr b="0" i="0" lang="en-GB" sz="2000" u="none" cap="none" strike="noStrike">
                <a:solidFill>
                  <a:srgbClr val="C62A01"/>
                </a:solidFill>
                <a:latin typeface="Staatliches"/>
                <a:ea typeface="Staatliches"/>
                <a:cs typeface="Staatliches"/>
                <a:sym typeface="Staatliches"/>
              </a:rPr>
              <a:t>fEBRUARY 5: </a:t>
            </a:r>
            <a:r>
              <a:rPr b="0" i="0" lang="en-GB" sz="2000" u="none" cap="none" strike="noStrike">
                <a:solidFill>
                  <a:schemeClr val="dk1"/>
                </a:solidFill>
                <a:latin typeface="Staatliches"/>
                <a:ea typeface="Staatliches"/>
                <a:cs typeface="Staatliches"/>
                <a:sym typeface="Staatliches"/>
              </a:rPr>
              <a:t>mail-in BALLOTS DROP/drop-boxes open</a:t>
            </a:r>
            <a:endParaRPr b="0" i="0" sz="20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900"/>
              <a:buFont typeface="Arial"/>
              <a:buNone/>
            </a:pPr>
            <a:r>
              <a:t/>
            </a:r>
            <a:endParaRPr b="0" i="0" sz="9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1100"/>
              <a:buFont typeface="Arial"/>
              <a:buNone/>
            </a:pPr>
            <a:r>
              <a:rPr b="0" i="0" lang="en-GB" sz="2000" u="none" cap="none" strike="noStrike">
                <a:solidFill>
                  <a:srgbClr val="C62A01"/>
                </a:solidFill>
                <a:latin typeface="Staatliches"/>
                <a:ea typeface="Staatliches"/>
                <a:cs typeface="Staatliches"/>
                <a:sym typeface="Staatliches"/>
              </a:rPr>
              <a:t>February 20: </a:t>
            </a:r>
            <a:r>
              <a:rPr b="0" i="0" lang="en-GB" sz="2000" u="none" cap="none" strike="noStrike">
                <a:solidFill>
                  <a:schemeClr val="dk1"/>
                </a:solidFill>
                <a:latin typeface="Staatliches"/>
                <a:ea typeface="Staatliches"/>
                <a:cs typeface="Staatliches"/>
                <a:sym typeface="Staatliches"/>
              </a:rPr>
              <a:t>Last day to register to vote for the primary election</a:t>
            </a:r>
            <a:endParaRPr b="0" i="0" sz="20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1100"/>
              <a:buFont typeface="Arial"/>
              <a:buNone/>
            </a:pPr>
            <a:r>
              <a:rPr b="0" i="0" lang="en-GB" sz="2000" u="none" cap="none" strike="noStrike">
                <a:solidFill>
                  <a:srgbClr val="C62A01"/>
                </a:solidFill>
                <a:latin typeface="Staatliches"/>
                <a:ea typeface="Staatliches"/>
                <a:cs typeface="Staatliches"/>
                <a:sym typeface="Staatliches"/>
              </a:rPr>
              <a:t>February 21 – March 5:  </a:t>
            </a:r>
            <a:r>
              <a:rPr b="0" i="0" lang="en-GB" sz="2000" u="none" cap="none" strike="noStrike">
                <a:solidFill>
                  <a:schemeClr val="dk1"/>
                </a:solidFill>
                <a:latin typeface="Staatliches"/>
                <a:ea typeface="Staatliches"/>
                <a:cs typeface="Staatliches"/>
                <a:sym typeface="Staatliches"/>
              </a:rPr>
              <a:t>Same Day Registration available. Voters can "conditionally" register and vote a provisional ballot during this time	</a:t>
            </a:r>
            <a:endParaRPr b="0" i="0" sz="20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000"/>
              <a:buFont typeface="Arial"/>
              <a:buNone/>
            </a:pPr>
            <a:r>
              <a:rPr b="0" i="0" lang="en-GB" sz="2000" u="none" cap="none" strike="noStrike">
                <a:solidFill>
                  <a:srgbClr val="C62A01"/>
                </a:solidFill>
                <a:latin typeface="Staatliches"/>
                <a:ea typeface="Staatliches"/>
                <a:cs typeface="Staatliches"/>
                <a:sym typeface="Staatliches"/>
              </a:rPr>
              <a:t>FEBRUARY 24: </a:t>
            </a:r>
            <a:r>
              <a:rPr b="0" i="0" lang="en-GB" sz="2000" u="none" cap="none" strike="noStrike">
                <a:solidFill>
                  <a:schemeClr val="dk1"/>
                </a:solidFill>
                <a:latin typeface="Staatliches"/>
                <a:ea typeface="Staatliches"/>
                <a:cs typeface="Staatliches"/>
                <a:sym typeface="Staatliches"/>
              </a:rPr>
              <a:t>“11 DAY VOTE CENTERS” OPEN</a:t>
            </a:r>
            <a:endParaRPr b="0" i="0" sz="20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900"/>
              <a:buFont typeface="Arial"/>
              <a:buNone/>
            </a:pPr>
            <a:r>
              <a:t/>
            </a:r>
            <a:endParaRPr b="0" i="0" sz="9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000"/>
              <a:buFont typeface="Arial"/>
              <a:buNone/>
            </a:pPr>
            <a:r>
              <a:rPr b="0" i="0" lang="en-GB" sz="2000" u="none" cap="none" strike="noStrike">
                <a:solidFill>
                  <a:srgbClr val="C62A01"/>
                </a:solidFill>
                <a:latin typeface="Staatliches"/>
                <a:ea typeface="Staatliches"/>
                <a:cs typeface="Staatliches"/>
                <a:sym typeface="Staatliches"/>
              </a:rPr>
              <a:t>MARCH 2: </a:t>
            </a:r>
            <a:r>
              <a:rPr b="0" i="0" lang="en-GB" sz="2000" u="none" cap="none" strike="noStrike">
                <a:solidFill>
                  <a:schemeClr val="dk1"/>
                </a:solidFill>
                <a:latin typeface="Staatliches"/>
                <a:ea typeface="Staatliches"/>
                <a:cs typeface="Staatliches"/>
                <a:sym typeface="Staatliches"/>
              </a:rPr>
              <a:t>“4 DAY VOTE CENTERS” OPEN</a:t>
            </a:r>
            <a:endParaRPr b="0" i="0" sz="20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900"/>
              <a:buFont typeface="Arial"/>
              <a:buNone/>
            </a:pPr>
            <a:r>
              <a:t/>
            </a:r>
            <a:endParaRPr b="0" i="0" sz="9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000"/>
              <a:buFont typeface="Arial"/>
              <a:buNone/>
            </a:pPr>
            <a:r>
              <a:rPr b="0" i="0" lang="en-GB" sz="2000" u="none" cap="none" strike="noStrike">
                <a:solidFill>
                  <a:srgbClr val="C62A01"/>
                </a:solidFill>
                <a:latin typeface="Staatliches"/>
                <a:ea typeface="Staatliches"/>
                <a:cs typeface="Staatliches"/>
                <a:sym typeface="Staatliches"/>
              </a:rPr>
              <a:t>MARCH 5: </a:t>
            </a:r>
            <a:r>
              <a:rPr b="0" i="0" lang="en-GB" sz="2000" u="none" cap="none" strike="noStrike">
                <a:solidFill>
                  <a:schemeClr val="dk1"/>
                </a:solidFill>
                <a:latin typeface="Staatliches"/>
                <a:ea typeface="Staatliches"/>
                <a:cs typeface="Staatliches"/>
                <a:sym typeface="Staatliches"/>
              </a:rPr>
              <a:t>ELECTION</a:t>
            </a:r>
            <a:endParaRPr b="0" i="0" sz="20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900"/>
              <a:buFont typeface="Arial"/>
              <a:buNone/>
            </a:pPr>
            <a:r>
              <a:t/>
            </a:r>
            <a:endParaRPr b="0" i="0" sz="9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000"/>
              <a:buFont typeface="Arial"/>
              <a:buNone/>
            </a:pPr>
            <a:r>
              <a:rPr b="0" i="0" lang="en-GB" sz="2000" u="none" cap="none" strike="noStrike">
                <a:solidFill>
                  <a:srgbClr val="C62A01"/>
                </a:solidFill>
                <a:latin typeface="Staatliches"/>
                <a:ea typeface="Staatliches"/>
                <a:cs typeface="Staatliches"/>
                <a:sym typeface="Staatliches"/>
              </a:rPr>
              <a:t>april 4: </a:t>
            </a:r>
            <a:r>
              <a:rPr b="0" i="0" lang="en-GB" sz="2000" u="none" cap="none" strike="noStrike">
                <a:solidFill>
                  <a:schemeClr val="dk1"/>
                </a:solidFill>
                <a:latin typeface="Staatliches"/>
                <a:ea typeface="Staatliches"/>
                <a:cs typeface="Staatliches"/>
                <a:sym typeface="Staatliches"/>
              </a:rPr>
              <a:t>results completely tabulated</a:t>
            </a:r>
            <a:endParaRPr b="0" i="0" sz="20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000"/>
              <a:buFont typeface="Arial"/>
              <a:buNone/>
            </a:pPr>
            <a:r>
              <a:rPr b="0" i="0" lang="en-GB" sz="2000" u="sng" cap="none" strike="noStrike">
                <a:solidFill>
                  <a:srgbClr val="C62A01"/>
                </a:solidFill>
                <a:latin typeface="Staatliches"/>
                <a:ea typeface="Staatliches"/>
                <a:cs typeface="Staatliches"/>
                <a:sym typeface="Staatliches"/>
              </a:rPr>
              <a:t>lavote.gov</a:t>
            </a:r>
            <a:endParaRPr b="0" i="0" sz="2000" u="sng" cap="none" strike="noStrike">
              <a:solidFill>
                <a:srgbClr val="C62A01"/>
              </a:solidFill>
              <a:latin typeface="Staatliches"/>
              <a:ea typeface="Staatliches"/>
              <a:cs typeface="Staatliches"/>
              <a:sym typeface="Staatliches"/>
            </a:endParaRPr>
          </a:p>
        </p:txBody>
      </p:sp>
      <p:sp>
        <p:nvSpPr>
          <p:cNvPr id="1339" name="Google Shape;1339;g2b78cf624b0_1_1527"/>
          <p:cNvSpPr txBox="1"/>
          <p:nvPr/>
        </p:nvSpPr>
        <p:spPr>
          <a:xfrm>
            <a:off x="155475" y="3277850"/>
            <a:ext cx="2332200" cy="11661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chemeClr val="dk1"/>
              </a:buClr>
              <a:buSzPts val="1100"/>
              <a:buFont typeface="Arial"/>
              <a:buNone/>
            </a:pPr>
            <a:r>
              <a:rPr b="0" i="0" lang="en-GB" sz="2000" u="none" cap="none" strike="noStrike">
                <a:solidFill>
                  <a:schemeClr val="dk1"/>
                </a:solidFill>
                <a:latin typeface="Staatliches"/>
                <a:ea typeface="Staatliches"/>
                <a:cs typeface="Staatliches"/>
                <a:sym typeface="Staatliches"/>
              </a:rPr>
              <a:t>check your voter registration status </a:t>
            </a:r>
            <a:r>
              <a:rPr b="0" i="0" lang="en-GB" sz="2000" u="sng" cap="none" strike="noStrike">
                <a:solidFill>
                  <a:schemeClr val="hlink"/>
                </a:solidFill>
                <a:latin typeface="Staatliches"/>
                <a:ea typeface="Staatliches"/>
                <a:cs typeface="Staatliches"/>
                <a:sym typeface="Staatliches"/>
                <a:hlinkClick r:id="rId4"/>
              </a:rPr>
              <a:t>https://voterstatus.sos.ca.gov/</a:t>
            </a:r>
            <a:r>
              <a:rPr b="0" i="0" lang="en-GB" sz="2000" u="none" cap="none" strike="noStrike">
                <a:solidFill>
                  <a:schemeClr val="dk1"/>
                </a:solidFill>
                <a:latin typeface="Staatliches"/>
                <a:ea typeface="Staatliches"/>
                <a:cs typeface="Staatliches"/>
                <a:sym typeface="Staatliches"/>
              </a:rPr>
              <a:t> </a:t>
            </a:r>
            <a:r>
              <a:rPr b="0" i="0" lang="en-GB" sz="2000" u="none" cap="none" strike="noStrike">
                <a:solidFill>
                  <a:srgbClr val="C62A01"/>
                </a:solidFill>
                <a:latin typeface="Staatliches"/>
                <a:ea typeface="Staatliches"/>
                <a:cs typeface="Staatliches"/>
                <a:sym typeface="Staatliches"/>
              </a:rPr>
              <a:t>	</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43" name="Shape 1343"/>
        <p:cNvGrpSpPr/>
        <p:nvPr/>
      </p:nvGrpSpPr>
      <p:grpSpPr>
        <a:xfrm>
          <a:off x="0" y="0"/>
          <a:ext cx="0" cy="0"/>
          <a:chOff x="0" y="0"/>
          <a:chExt cx="0" cy="0"/>
        </a:xfrm>
      </p:grpSpPr>
      <p:sp>
        <p:nvSpPr>
          <p:cNvPr id="1344" name="Google Shape;1344;g2b78cf624b0_1_1534"/>
          <p:cNvSpPr/>
          <p:nvPr/>
        </p:nvSpPr>
        <p:spPr>
          <a:xfrm>
            <a:off x="-11425" y="-51825"/>
            <a:ext cx="379476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02" l="0" r="0" t="-13105"/>
            </a:stretch>
          </a:blipFill>
          <a:ln>
            <a:noFill/>
          </a:ln>
        </p:spPr>
      </p:sp>
      <p:sp>
        <p:nvSpPr>
          <p:cNvPr id="1345" name="Google Shape;1345;g2b78cf624b0_1_1534"/>
          <p:cNvSpPr txBox="1"/>
          <p:nvPr/>
        </p:nvSpPr>
        <p:spPr>
          <a:xfrm>
            <a:off x="349350" y="495300"/>
            <a:ext cx="3073200" cy="3915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5300"/>
              <a:buFont typeface="Arial"/>
              <a:buNone/>
            </a:pPr>
            <a:r>
              <a:rPr b="0" i="0" lang="en-GB" sz="5300" u="none" cap="none" strike="noStrike">
                <a:solidFill>
                  <a:srgbClr val="C62A01"/>
                </a:solidFill>
                <a:latin typeface="Staatliches"/>
                <a:ea typeface="Staatliches"/>
                <a:cs typeface="Staatliches"/>
                <a:sym typeface="Staatliches"/>
              </a:rPr>
              <a:t>National,</a:t>
            </a:r>
            <a:endParaRPr b="0" i="0" sz="5300" u="none" cap="none" strike="noStrike">
              <a:solidFill>
                <a:srgbClr val="C62A01"/>
              </a:solidFill>
              <a:latin typeface="Staatliches"/>
              <a:ea typeface="Staatliches"/>
              <a:cs typeface="Staatliches"/>
              <a:sym typeface="Staatliches"/>
            </a:endParaRPr>
          </a:p>
          <a:p>
            <a:pPr indent="0" lvl="0" marL="0" marR="0" rtl="0" algn="l">
              <a:lnSpc>
                <a:spcPct val="80000"/>
              </a:lnSpc>
              <a:spcBef>
                <a:spcPts val="0"/>
              </a:spcBef>
              <a:spcAft>
                <a:spcPts val="0"/>
              </a:spcAft>
              <a:buClr>
                <a:srgbClr val="000000"/>
              </a:buClr>
              <a:buSzPts val="5300"/>
              <a:buFont typeface="Arial"/>
              <a:buNone/>
            </a:pPr>
            <a:r>
              <a:rPr b="0" i="0" lang="en-GB" sz="5300" u="none" cap="none" strike="noStrike">
                <a:solidFill>
                  <a:srgbClr val="C62A01"/>
                </a:solidFill>
                <a:latin typeface="Staatliches"/>
                <a:ea typeface="Staatliches"/>
                <a:cs typeface="Staatliches"/>
                <a:sym typeface="Staatliches"/>
              </a:rPr>
              <a:t>state, and LA county OFFICES </a:t>
            </a:r>
            <a:endParaRPr b="0" i="0" sz="5300" u="none" cap="none" strike="noStrike">
              <a:solidFill>
                <a:srgbClr val="C62A01"/>
              </a:solidFill>
              <a:latin typeface="Staatliches"/>
              <a:ea typeface="Staatliches"/>
              <a:cs typeface="Staatliches"/>
              <a:sym typeface="Staatliches"/>
            </a:endParaRPr>
          </a:p>
          <a:p>
            <a:pPr indent="0" lvl="0" marL="0" marR="0" rtl="0" algn="l">
              <a:lnSpc>
                <a:spcPct val="80000"/>
              </a:lnSpc>
              <a:spcBef>
                <a:spcPts val="0"/>
              </a:spcBef>
              <a:spcAft>
                <a:spcPts val="0"/>
              </a:spcAft>
              <a:buClr>
                <a:srgbClr val="000000"/>
              </a:buClr>
              <a:buSzPts val="5300"/>
              <a:buFont typeface="Arial"/>
              <a:buNone/>
            </a:pPr>
            <a:r>
              <a:rPr b="0" i="0" lang="en-GB" sz="5300" u="none" cap="none" strike="noStrike">
                <a:solidFill>
                  <a:srgbClr val="C62A01"/>
                </a:solidFill>
                <a:latin typeface="Staatliches"/>
                <a:ea typeface="Staatliches"/>
                <a:cs typeface="Staatliches"/>
                <a:sym typeface="Staatliches"/>
              </a:rPr>
              <a:t>In</a:t>
            </a:r>
            <a:endParaRPr b="0" i="0" sz="5300" u="none" cap="none" strike="noStrike">
              <a:solidFill>
                <a:srgbClr val="C62A01"/>
              </a:solidFill>
              <a:latin typeface="Staatliches"/>
              <a:ea typeface="Staatliches"/>
              <a:cs typeface="Staatliches"/>
              <a:sym typeface="Staatliches"/>
            </a:endParaRPr>
          </a:p>
          <a:p>
            <a:pPr indent="0" lvl="0" marL="0" marR="0" rtl="0" algn="l">
              <a:lnSpc>
                <a:spcPct val="80000"/>
              </a:lnSpc>
              <a:spcBef>
                <a:spcPts val="0"/>
              </a:spcBef>
              <a:spcAft>
                <a:spcPts val="0"/>
              </a:spcAft>
              <a:buClr>
                <a:srgbClr val="000000"/>
              </a:buClr>
              <a:buSzPts val="5300"/>
              <a:buFont typeface="Arial"/>
              <a:buNone/>
            </a:pPr>
            <a:r>
              <a:rPr b="0" i="0" lang="en-GB" sz="5300" u="none" cap="none" strike="noStrike">
                <a:solidFill>
                  <a:srgbClr val="C62A01"/>
                </a:solidFill>
                <a:latin typeface="Staatliches"/>
                <a:ea typeface="Staatliches"/>
                <a:cs typeface="Staatliches"/>
                <a:sym typeface="Staatliches"/>
              </a:rPr>
              <a:t> march</a:t>
            </a:r>
            <a:endParaRPr b="0" i="0" sz="5300" u="none" cap="none" strike="noStrike">
              <a:solidFill>
                <a:srgbClr val="C62A01"/>
              </a:solidFill>
              <a:latin typeface="Staatliches"/>
              <a:ea typeface="Staatliches"/>
              <a:cs typeface="Staatliches"/>
              <a:sym typeface="Staatliches"/>
            </a:endParaRPr>
          </a:p>
        </p:txBody>
      </p:sp>
      <p:sp>
        <p:nvSpPr>
          <p:cNvPr id="1346" name="Google Shape;1346;g2b78cf624b0_1_1534"/>
          <p:cNvSpPr txBox="1"/>
          <p:nvPr/>
        </p:nvSpPr>
        <p:spPr>
          <a:xfrm>
            <a:off x="4035388" y="82113"/>
            <a:ext cx="4387200" cy="5125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FEDERAL:</a:t>
            </a:r>
            <a:endParaRPr b="0" i="0" sz="21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chemeClr val="dk1"/>
                </a:solidFill>
                <a:latin typeface="Staatliches"/>
                <a:ea typeface="Staatliches"/>
                <a:cs typeface="Staatliches"/>
                <a:sym typeface="Staatliches"/>
              </a:rPr>
              <a:t>president</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chemeClr val="dk1"/>
                </a:solidFill>
                <a:latin typeface="Staatliches"/>
                <a:ea typeface="Staatliches"/>
                <a:cs typeface="Staatliches"/>
                <a:sym typeface="Staatliches"/>
              </a:rPr>
              <a:t>senate</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chemeClr val="dk1"/>
                </a:solidFill>
                <a:latin typeface="Staatliches"/>
                <a:ea typeface="Staatliches"/>
                <a:cs typeface="Staatliches"/>
                <a:sym typeface="Staatliches"/>
              </a:rPr>
              <a:t>house of representatives</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1500"/>
              <a:buFont typeface="Arial"/>
              <a:buNone/>
            </a:pPr>
            <a:r>
              <a:t/>
            </a:r>
            <a:endParaRPr b="0" i="0" sz="15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chemeClr val="dk1"/>
              </a:buClr>
              <a:buSzPts val="2100"/>
              <a:buFont typeface="Arial"/>
              <a:buNone/>
            </a:pPr>
            <a:r>
              <a:rPr b="0" i="0" lang="en-GB" sz="2100" u="none" cap="none" strike="noStrike">
                <a:solidFill>
                  <a:srgbClr val="C62A01"/>
                </a:solidFill>
                <a:latin typeface="Staatliches"/>
                <a:ea typeface="Staatliches"/>
                <a:cs typeface="Staatliches"/>
                <a:sym typeface="Staatliches"/>
              </a:rPr>
              <a:t>state legislative: </a:t>
            </a:r>
            <a:endParaRPr b="0" i="0" sz="21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chemeClr val="dk1"/>
              </a:buClr>
              <a:buSzPts val="2100"/>
              <a:buFont typeface="Arial"/>
              <a:buNone/>
            </a:pPr>
            <a:r>
              <a:rPr b="0" i="0" lang="en-GB" sz="2100" u="none" cap="none" strike="noStrike">
                <a:solidFill>
                  <a:schemeClr val="dk1"/>
                </a:solidFill>
                <a:latin typeface="Staatliches"/>
                <a:ea typeface="Staatliches"/>
                <a:cs typeface="Staatliches"/>
                <a:sym typeface="Staatliches"/>
              </a:rPr>
              <a:t>assembly districts</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chemeClr val="dk1"/>
                </a:solidFill>
                <a:latin typeface="Staatliches"/>
                <a:ea typeface="Staatliches"/>
                <a:cs typeface="Staatliches"/>
                <a:sym typeface="Staatliches"/>
              </a:rPr>
              <a:t>state senate districts</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1500"/>
              <a:buFont typeface="Arial"/>
              <a:buNone/>
            </a:pPr>
            <a:r>
              <a:t/>
            </a:r>
            <a:endParaRPr b="0" i="0" sz="15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LA COUNTY: </a:t>
            </a:r>
            <a:endParaRPr b="0" i="0" sz="21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chemeClr val="dk1"/>
                </a:solidFill>
                <a:latin typeface="Staatliches"/>
                <a:ea typeface="Staatliches"/>
                <a:cs typeface="Staatliches"/>
                <a:sym typeface="Staatliches"/>
              </a:rPr>
              <a:t>supervisorial districts 2,4, 5</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chemeClr val="dk1"/>
                </a:solidFill>
                <a:latin typeface="Staatliches"/>
                <a:ea typeface="Staatliches"/>
                <a:cs typeface="Staatliches"/>
                <a:sym typeface="Staatliches"/>
              </a:rPr>
              <a:t>district attorney</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chemeClr val="dk1"/>
                </a:solidFill>
                <a:latin typeface="Staatliches"/>
                <a:ea typeface="Staatliches"/>
                <a:cs typeface="Staatliches"/>
                <a:sym typeface="Staatliches"/>
              </a:rPr>
              <a:t>judicial seats</a:t>
            </a:r>
            <a:endParaRPr b="0" i="0" sz="2100" u="sng" cap="none" strike="noStrike">
              <a:solidFill>
                <a:srgbClr val="C62A01"/>
              </a:solidFill>
              <a:latin typeface="Staatliches"/>
              <a:ea typeface="Staatliches"/>
              <a:cs typeface="Staatliches"/>
              <a:sym typeface="Staatliches"/>
            </a:endParaRPr>
          </a:p>
        </p:txBody>
      </p:sp>
      <p:sp>
        <p:nvSpPr>
          <p:cNvPr id="1347" name="Google Shape;1347;g2b78cf624b0_1_1534"/>
          <p:cNvSpPr txBox="1"/>
          <p:nvPr/>
        </p:nvSpPr>
        <p:spPr>
          <a:xfrm>
            <a:off x="220250" y="4340225"/>
            <a:ext cx="3653700" cy="75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Find your offices at </a:t>
            </a:r>
            <a:r>
              <a:rPr b="0" i="0" lang="en-GB" sz="1800" u="sng" cap="none" strike="noStrike">
                <a:solidFill>
                  <a:schemeClr val="hlink"/>
                </a:solidFill>
                <a:latin typeface="Open Sans"/>
                <a:ea typeface="Open Sans"/>
                <a:cs typeface="Open Sans"/>
                <a:sym typeface="Open Sans"/>
                <a:hlinkClick r:id="rId4"/>
              </a:rPr>
              <a:t>https://www.lavote.gov/apps/precinctsmaps</a:t>
            </a:r>
            <a:r>
              <a:rPr b="0" i="0" lang="en-GB" sz="1800" u="none" cap="none" strike="noStrike">
                <a:solidFill>
                  <a:schemeClr val="dk1"/>
                </a:solidFill>
                <a:latin typeface="Open Sans"/>
                <a:ea typeface="Open Sans"/>
                <a:cs typeface="Open Sans"/>
                <a:sym typeface="Open Sans"/>
              </a:rPr>
              <a:t> </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1" name="Shape 1351"/>
        <p:cNvGrpSpPr/>
        <p:nvPr/>
      </p:nvGrpSpPr>
      <p:grpSpPr>
        <a:xfrm>
          <a:off x="0" y="0"/>
          <a:ext cx="0" cy="0"/>
          <a:chOff x="0" y="0"/>
          <a:chExt cx="0" cy="0"/>
        </a:xfrm>
      </p:grpSpPr>
      <p:sp>
        <p:nvSpPr>
          <p:cNvPr id="1352" name="Google Shape;1352;g2b78cf624b0_1_1541"/>
          <p:cNvSpPr/>
          <p:nvPr/>
        </p:nvSpPr>
        <p:spPr>
          <a:xfrm>
            <a:off x="0" y="0"/>
            <a:ext cx="379476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02" l="0" r="0" t="-13105"/>
            </a:stretch>
          </a:blipFill>
          <a:ln>
            <a:noFill/>
          </a:ln>
        </p:spPr>
      </p:sp>
      <p:sp>
        <p:nvSpPr>
          <p:cNvPr id="1353" name="Google Shape;1353;g2b78cf624b0_1_1541"/>
          <p:cNvSpPr txBox="1"/>
          <p:nvPr/>
        </p:nvSpPr>
        <p:spPr>
          <a:xfrm>
            <a:off x="3202300" y="55350"/>
            <a:ext cx="5941800" cy="4725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Education district elections: </a:t>
            </a:r>
            <a:endParaRPr b="0" i="0" sz="21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Compton</a:t>
            </a:r>
            <a:r>
              <a:rPr b="0" i="0" lang="en-GB" sz="2100" u="none" cap="none" strike="noStrike">
                <a:solidFill>
                  <a:schemeClr val="dk1"/>
                </a:solidFill>
                <a:latin typeface="Staatliches"/>
                <a:ea typeface="Staatliches"/>
                <a:cs typeface="Staatliches"/>
                <a:sym typeface="Staatliches"/>
              </a:rPr>
              <a:t> Trustee Area 2, 4, 6 </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chemeClr val="dk1"/>
              </a:buClr>
              <a:buSzPts val="1100"/>
              <a:buFont typeface="Arial"/>
              <a:buNone/>
            </a:pPr>
            <a:r>
              <a:rPr b="0" i="0" lang="en-GB" sz="2100" u="none" cap="none" strike="noStrike">
                <a:solidFill>
                  <a:srgbClr val="C62A01"/>
                </a:solidFill>
                <a:latin typeface="Staatliches"/>
                <a:ea typeface="Staatliches"/>
                <a:cs typeface="Staatliches"/>
                <a:sym typeface="Staatliches"/>
              </a:rPr>
              <a:t>Los Angeles Unified School District</a:t>
            </a:r>
            <a:r>
              <a:rPr b="0" i="0" lang="en-GB" sz="2100" u="none" cap="none" strike="noStrike">
                <a:solidFill>
                  <a:schemeClr val="dk1"/>
                </a:solidFill>
                <a:latin typeface="Staatliches"/>
                <a:ea typeface="Staatliches"/>
                <a:cs typeface="Staatliches"/>
                <a:sym typeface="Staatliches"/>
              </a:rPr>
              <a:t> Board of education Districts 1, 3, 5 and 7</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CITy elections: </a:t>
            </a:r>
            <a:endParaRPr b="0" i="0" sz="2100" u="none" cap="none" strike="noStrike">
              <a:solidFill>
                <a:srgbClr val="C62A0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City of bell</a:t>
            </a:r>
            <a:r>
              <a:rPr b="0" i="0" lang="en-GB" sz="2100" u="none" cap="none" strike="noStrike">
                <a:solidFill>
                  <a:schemeClr val="dk1"/>
                </a:solidFill>
                <a:latin typeface="Staatliches"/>
                <a:ea typeface="Staatliches"/>
                <a:cs typeface="Staatliches"/>
                <a:sym typeface="Staatliches"/>
              </a:rPr>
              <a:t>  3 council seats, city measure</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Compton </a:t>
            </a:r>
            <a:r>
              <a:rPr b="0" i="0" lang="en-GB" sz="2100" u="none" cap="none" strike="noStrike">
                <a:solidFill>
                  <a:schemeClr val="dk1"/>
                </a:solidFill>
                <a:latin typeface="Staatliches"/>
                <a:ea typeface="Staatliches"/>
                <a:cs typeface="Staatliches"/>
                <a:sym typeface="Staatliches"/>
              </a:rPr>
              <a:t>  2 council seats (1&amp;4), city clerk, city attorney</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2100"/>
              <a:buFont typeface="Arial"/>
              <a:buNone/>
            </a:pPr>
            <a:r>
              <a:rPr b="0" i="0" lang="en-GB" sz="2100" u="none" cap="none" strike="noStrike">
                <a:solidFill>
                  <a:srgbClr val="C62A01"/>
                </a:solidFill>
                <a:latin typeface="Staatliches"/>
                <a:ea typeface="Staatliches"/>
                <a:cs typeface="Staatliches"/>
                <a:sym typeface="Staatliches"/>
              </a:rPr>
              <a:t>Huntington Park </a:t>
            </a:r>
            <a:r>
              <a:rPr b="0" i="0" lang="en-GB" sz="2100" u="none" cap="none" strike="noStrike">
                <a:solidFill>
                  <a:schemeClr val="dk1"/>
                </a:solidFill>
                <a:latin typeface="Staatliches"/>
                <a:ea typeface="Staatliches"/>
                <a:cs typeface="Staatliches"/>
                <a:sym typeface="Staatliches"/>
              </a:rPr>
              <a:t>4 Council seats, 2 city MEASures</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1100"/>
              <a:buFont typeface="Arial"/>
              <a:buNone/>
            </a:pPr>
            <a:r>
              <a:rPr b="0" i="0" lang="en-GB" sz="2100" u="none" cap="none" strike="noStrike">
                <a:solidFill>
                  <a:srgbClr val="C62A01"/>
                </a:solidFill>
                <a:latin typeface="Staatliches"/>
                <a:ea typeface="Staatliches"/>
                <a:cs typeface="Staatliches"/>
                <a:sym typeface="Staatliches"/>
              </a:rPr>
              <a:t>Los Angeles City Primary</a:t>
            </a:r>
            <a:r>
              <a:rPr b="0" i="0" lang="en-GB" sz="2100" u="none" cap="none" strike="noStrike">
                <a:solidFill>
                  <a:schemeClr val="dk1"/>
                </a:solidFill>
                <a:latin typeface="Staatliches"/>
                <a:ea typeface="Staatliches"/>
                <a:cs typeface="Staatliches"/>
                <a:sym typeface="Staatliches"/>
              </a:rPr>
              <a:t> Districts 2, 4, 6, 8, 10, 12 and 14 , city measure</a:t>
            </a:r>
            <a:endParaRPr b="0" i="0" sz="2100" u="none" cap="none" strike="noStrike">
              <a:solidFill>
                <a:schemeClr val="dk1"/>
              </a:solidFill>
              <a:latin typeface="Staatliches"/>
              <a:ea typeface="Staatliches"/>
              <a:cs typeface="Staatliches"/>
              <a:sym typeface="Staatliches"/>
            </a:endParaRPr>
          </a:p>
          <a:p>
            <a:pPr indent="0" lvl="0" marL="0" marR="0" rtl="0" algn="l">
              <a:lnSpc>
                <a:spcPct val="130000"/>
              </a:lnSpc>
              <a:spcBef>
                <a:spcPts val="0"/>
              </a:spcBef>
              <a:spcAft>
                <a:spcPts val="0"/>
              </a:spcAft>
              <a:buClr>
                <a:srgbClr val="000000"/>
              </a:buClr>
              <a:buSzPts val="1100"/>
              <a:buFont typeface="Arial"/>
              <a:buNone/>
            </a:pPr>
            <a:r>
              <a:t/>
            </a:r>
            <a:endParaRPr b="0" i="0" sz="2100" u="sng" cap="none" strike="noStrike">
              <a:solidFill>
                <a:srgbClr val="C62A01"/>
              </a:solidFill>
              <a:latin typeface="Staatliches"/>
              <a:ea typeface="Staatliches"/>
              <a:cs typeface="Staatliches"/>
              <a:sym typeface="Staatliches"/>
            </a:endParaRPr>
          </a:p>
        </p:txBody>
      </p:sp>
      <p:sp>
        <p:nvSpPr>
          <p:cNvPr id="1354" name="Google Shape;1354;g2b78cf624b0_1_1541"/>
          <p:cNvSpPr txBox="1"/>
          <p:nvPr/>
        </p:nvSpPr>
        <p:spPr>
          <a:xfrm>
            <a:off x="129100" y="456425"/>
            <a:ext cx="3073200" cy="2610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Clr>
                <a:srgbClr val="000000"/>
              </a:buClr>
              <a:buSzPts val="5300"/>
              <a:buFont typeface="Arial"/>
              <a:buNone/>
            </a:pPr>
            <a:r>
              <a:rPr b="0" i="0" lang="en-GB" sz="5300" u="none" cap="none" strike="noStrike">
                <a:solidFill>
                  <a:srgbClr val="C62A01"/>
                </a:solidFill>
                <a:latin typeface="Staatliches"/>
                <a:ea typeface="Staatliches"/>
                <a:cs typeface="Staatliches"/>
                <a:sym typeface="Staatliches"/>
              </a:rPr>
              <a:t>City elections</a:t>
            </a:r>
            <a:endParaRPr b="0" i="0" sz="5300" u="none" cap="none" strike="noStrike">
              <a:solidFill>
                <a:srgbClr val="C62A01"/>
              </a:solidFill>
              <a:latin typeface="Staatliches"/>
              <a:ea typeface="Staatliches"/>
              <a:cs typeface="Staatliches"/>
              <a:sym typeface="Staatliches"/>
            </a:endParaRPr>
          </a:p>
          <a:p>
            <a:pPr indent="0" lvl="0" marL="0" marR="0" rtl="0" algn="l">
              <a:lnSpc>
                <a:spcPct val="80000"/>
              </a:lnSpc>
              <a:spcBef>
                <a:spcPts val="0"/>
              </a:spcBef>
              <a:spcAft>
                <a:spcPts val="0"/>
              </a:spcAft>
              <a:buClr>
                <a:srgbClr val="000000"/>
              </a:buClr>
              <a:buSzPts val="5300"/>
              <a:buFont typeface="Arial"/>
              <a:buNone/>
            </a:pPr>
            <a:r>
              <a:rPr b="0" i="0" lang="en-GB" sz="5300" u="none" cap="none" strike="noStrike">
                <a:solidFill>
                  <a:srgbClr val="C62A01"/>
                </a:solidFill>
                <a:latin typeface="Staatliches"/>
                <a:ea typeface="Staatliches"/>
                <a:cs typeface="Staatliches"/>
                <a:sym typeface="Staatliches"/>
              </a:rPr>
              <a:t>In</a:t>
            </a:r>
            <a:endParaRPr b="0" i="0" sz="5300" u="none" cap="none" strike="noStrike">
              <a:solidFill>
                <a:srgbClr val="C62A01"/>
              </a:solidFill>
              <a:latin typeface="Staatliches"/>
              <a:ea typeface="Staatliches"/>
              <a:cs typeface="Staatliches"/>
              <a:sym typeface="Staatliches"/>
            </a:endParaRPr>
          </a:p>
          <a:p>
            <a:pPr indent="0" lvl="0" marL="0" marR="0" rtl="0" algn="l">
              <a:lnSpc>
                <a:spcPct val="80000"/>
              </a:lnSpc>
              <a:spcBef>
                <a:spcPts val="0"/>
              </a:spcBef>
              <a:spcAft>
                <a:spcPts val="0"/>
              </a:spcAft>
              <a:buClr>
                <a:srgbClr val="000000"/>
              </a:buClr>
              <a:buSzPts val="5300"/>
              <a:buFont typeface="Arial"/>
              <a:buNone/>
            </a:pPr>
            <a:r>
              <a:rPr b="0" i="0" lang="en-GB" sz="5300" u="none" cap="none" strike="noStrike">
                <a:solidFill>
                  <a:srgbClr val="C62A01"/>
                </a:solidFill>
                <a:latin typeface="Staatliches"/>
                <a:ea typeface="Staatliches"/>
                <a:cs typeface="Staatliches"/>
                <a:sym typeface="Staatliches"/>
              </a:rPr>
              <a:t>march</a:t>
            </a:r>
            <a:endParaRPr b="0" i="0" sz="5300" u="none" cap="none" strike="noStrike">
              <a:solidFill>
                <a:srgbClr val="C62A01"/>
              </a:solidFill>
              <a:latin typeface="Staatliches"/>
              <a:ea typeface="Staatliches"/>
              <a:cs typeface="Staatliches"/>
              <a:sym typeface="Staatliches"/>
            </a:endParaRPr>
          </a:p>
        </p:txBody>
      </p:sp>
      <p:sp>
        <p:nvSpPr>
          <p:cNvPr id="1355" name="Google Shape;1355;g2b78cf624b0_1_1541"/>
          <p:cNvSpPr txBox="1"/>
          <p:nvPr/>
        </p:nvSpPr>
        <p:spPr>
          <a:xfrm>
            <a:off x="247000" y="3067025"/>
            <a:ext cx="2837400" cy="12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Find your precinct: </a:t>
            </a:r>
            <a:r>
              <a:rPr b="0" i="0" lang="en-GB" sz="1800" u="sng" cap="none" strike="noStrike">
                <a:solidFill>
                  <a:schemeClr val="hlink"/>
                </a:solidFill>
                <a:latin typeface="Open Sans"/>
                <a:ea typeface="Open Sans"/>
                <a:cs typeface="Open Sans"/>
                <a:sym typeface="Open Sans"/>
                <a:hlinkClick r:id="rId4"/>
              </a:rPr>
              <a:t>https://www.lavote.gov/apps/precinctsmaps</a:t>
            </a:r>
            <a:r>
              <a:rPr b="0" i="0" lang="en-GB" sz="1800" u="none" cap="none" strike="noStrike">
                <a:solidFill>
                  <a:schemeClr val="dk1"/>
                </a:solidFill>
                <a:latin typeface="Open Sans"/>
                <a:ea typeface="Open Sans"/>
                <a:cs typeface="Open Sans"/>
                <a:sym typeface="Open Sans"/>
              </a:rPr>
              <a:t>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https://www.lavote.gov/</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B648"/>
        </a:solidFill>
      </p:bgPr>
    </p:bg>
    <p:spTree>
      <p:nvGrpSpPr>
        <p:cNvPr id="1359" name="Shape 1359"/>
        <p:cNvGrpSpPr/>
        <p:nvPr/>
      </p:nvGrpSpPr>
      <p:grpSpPr>
        <a:xfrm>
          <a:off x="0" y="0"/>
          <a:ext cx="0" cy="0"/>
          <a:chOff x="0" y="0"/>
          <a:chExt cx="0" cy="0"/>
        </a:xfrm>
      </p:grpSpPr>
      <p:sp>
        <p:nvSpPr>
          <p:cNvPr id="1360" name="Google Shape;1360;g21d65d0f999_1_0"/>
          <p:cNvSpPr txBox="1"/>
          <p:nvPr>
            <p:ph type="title"/>
          </p:nvPr>
        </p:nvSpPr>
        <p:spPr>
          <a:xfrm>
            <a:off x="4511550" y="1801588"/>
            <a:ext cx="4201200" cy="19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200"/>
              <a:t>Questions and Answers</a:t>
            </a:r>
            <a:endParaRPr i="1" sz="2200"/>
          </a:p>
        </p:txBody>
      </p:sp>
      <p:sp>
        <p:nvSpPr>
          <p:cNvPr id="1361" name="Google Shape;1361;g21d65d0f999_1_0"/>
          <p:cNvSpPr txBox="1"/>
          <p:nvPr>
            <p:ph type="title"/>
          </p:nvPr>
        </p:nvSpPr>
        <p:spPr>
          <a:xfrm>
            <a:off x="419675" y="1725688"/>
            <a:ext cx="3961200" cy="213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200"/>
              <a:t>Preguntas y Respuestas</a:t>
            </a:r>
            <a:endParaRPr sz="22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2E87"/>
        </a:solidFill>
      </p:bgPr>
    </p:bg>
    <p:spTree>
      <p:nvGrpSpPr>
        <p:cNvPr id="1365" name="Shape 1365"/>
        <p:cNvGrpSpPr/>
        <p:nvPr/>
      </p:nvGrpSpPr>
      <p:grpSpPr>
        <a:xfrm>
          <a:off x="0" y="0"/>
          <a:ext cx="0" cy="0"/>
          <a:chOff x="0" y="0"/>
          <a:chExt cx="0" cy="0"/>
        </a:xfrm>
      </p:grpSpPr>
      <p:sp>
        <p:nvSpPr>
          <p:cNvPr id="1366" name="Google Shape;1366;g2591c3b3ac1_0_12"/>
          <p:cNvSpPr txBox="1"/>
          <p:nvPr>
            <p:ph type="title"/>
          </p:nvPr>
        </p:nvSpPr>
        <p:spPr>
          <a:xfrm>
            <a:off x="250450" y="2186600"/>
            <a:ext cx="4265700" cy="1329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600"/>
              <a:t>Los Angeles County Office of Immigrant Affairs/ Department of Consumer and Business Affairs</a:t>
            </a:r>
            <a:endParaRPr sz="2600"/>
          </a:p>
          <a:p>
            <a:pPr indent="0" lvl="0" marL="0" rtl="0" algn="ctr">
              <a:lnSpc>
                <a:spcPct val="100000"/>
              </a:lnSpc>
              <a:spcBef>
                <a:spcPts val="0"/>
              </a:spcBef>
              <a:spcAft>
                <a:spcPts val="0"/>
              </a:spcAft>
              <a:buSzPts val="3600"/>
              <a:buNone/>
            </a:pPr>
            <a:r>
              <a:t/>
            </a:r>
            <a:endParaRPr i="1" sz="2600"/>
          </a:p>
        </p:txBody>
      </p:sp>
      <p:sp>
        <p:nvSpPr>
          <p:cNvPr id="1367" name="Google Shape;1367;g2591c3b3ac1_0_12"/>
          <p:cNvSpPr txBox="1"/>
          <p:nvPr/>
        </p:nvSpPr>
        <p:spPr>
          <a:xfrm>
            <a:off x="5020175" y="1230225"/>
            <a:ext cx="3895500" cy="298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chemeClr val="lt1"/>
                </a:solidFill>
              </a:rPr>
              <a:t>Oficina de Asuntos de Inmigrantes del Condado de Los Ángeles/ Departamento de Asuntos del Consumidor y Empresas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9BD7"/>
        </a:solidFill>
      </p:bgPr>
    </p:bg>
    <p:spTree>
      <p:nvGrpSpPr>
        <p:cNvPr id="1371" name="Shape 1371"/>
        <p:cNvGrpSpPr/>
        <p:nvPr/>
      </p:nvGrpSpPr>
      <p:grpSpPr>
        <a:xfrm>
          <a:off x="0" y="0"/>
          <a:ext cx="0" cy="0"/>
          <a:chOff x="0" y="0"/>
          <a:chExt cx="0" cy="0"/>
        </a:xfrm>
      </p:grpSpPr>
      <p:sp>
        <p:nvSpPr>
          <p:cNvPr id="1372" name="Google Shape;1372;g1b3fd2847b1_0_0"/>
          <p:cNvSpPr txBox="1"/>
          <p:nvPr>
            <p:ph type="title"/>
          </p:nvPr>
        </p:nvSpPr>
        <p:spPr>
          <a:xfrm>
            <a:off x="4511550" y="1801588"/>
            <a:ext cx="4201200" cy="198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2200"/>
              <a:t>Community Resource Mobilization</a:t>
            </a:r>
            <a:endParaRPr i="1" sz="2200"/>
          </a:p>
        </p:txBody>
      </p:sp>
      <p:sp>
        <p:nvSpPr>
          <p:cNvPr id="1373" name="Google Shape;1373;g1b3fd2847b1_0_0"/>
          <p:cNvSpPr txBox="1"/>
          <p:nvPr>
            <p:ph type="title"/>
          </p:nvPr>
        </p:nvSpPr>
        <p:spPr>
          <a:xfrm>
            <a:off x="419675" y="1725688"/>
            <a:ext cx="3961200" cy="213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2200"/>
              <a:t>Movilización de recursos comunitarios</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73" name="Shape 873"/>
        <p:cNvGrpSpPr/>
        <p:nvPr/>
      </p:nvGrpSpPr>
      <p:grpSpPr>
        <a:xfrm>
          <a:off x="0" y="0"/>
          <a:ext cx="0" cy="0"/>
          <a:chOff x="0" y="0"/>
          <a:chExt cx="0" cy="0"/>
        </a:xfrm>
      </p:grpSpPr>
      <p:sp>
        <p:nvSpPr>
          <p:cNvPr id="874" name="Google Shape;874;g11703d6e84f_0_2300"/>
          <p:cNvSpPr txBox="1"/>
          <p:nvPr>
            <p:ph type="title"/>
          </p:nvPr>
        </p:nvSpPr>
        <p:spPr>
          <a:xfrm>
            <a:off x="5899050" y="915450"/>
            <a:ext cx="3034500" cy="249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2600"/>
              <a:buNone/>
            </a:pPr>
            <a:r>
              <a:rPr b="1" i="1" lang="en-GB" sz="1400">
                <a:solidFill>
                  <a:srgbClr val="4EB648"/>
                </a:solidFill>
                <a:latin typeface="Montserrat"/>
                <a:ea typeface="Montserrat"/>
                <a:cs typeface="Montserrat"/>
                <a:sym typeface="Montserrat"/>
              </a:rPr>
              <a:t>Interpretation</a:t>
            </a:r>
            <a:endParaRPr b="1" i="1" sz="1400">
              <a:solidFill>
                <a:srgbClr val="4EB648"/>
              </a:solidFill>
              <a:latin typeface="Montserrat"/>
              <a:ea typeface="Montserrat"/>
              <a:cs typeface="Montserrat"/>
              <a:sym typeface="Montserrat"/>
            </a:endParaRPr>
          </a:p>
          <a:p>
            <a:pPr indent="-314325" lvl="0" marL="457200" rtl="0" algn="l">
              <a:lnSpc>
                <a:spcPct val="100000"/>
              </a:lnSpc>
              <a:spcBef>
                <a:spcPts val="600"/>
              </a:spcBef>
              <a:spcAft>
                <a:spcPts val="0"/>
              </a:spcAft>
              <a:buClr>
                <a:srgbClr val="313087"/>
              </a:buClr>
              <a:buSzPts val="1350"/>
              <a:buAutoNum type="arabicPeriod"/>
            </a:pPr>
            <a:r>
              <a:rPr i="1" lang="en-GB" sz="1350">
                <a:solidFill>
                  <a:srgbClr val="313087"/>
                </a:solidFill>
              </a:rPr>
              <a:t>If you prefer to listen to the entire presentation in </a:t>
            </a:r>
            <a:r>
              <a:rPr i="1" lang="en-GB" sz="1350">
                <a:solidFill>
                  <a:srgbClr val="EE2A7B"/>
                </a:solidFill>
              </a:rPr>
              <a:t>English</a:t>
            </a:r>
            <a:r>
              <a:rPr i="1" lang="en-GB" sz="1350">
                <a:solidFill>
                  <a:srgbClr val="313087"/>
                </a:solidFill>
              </a:rPr>
              <a:t>, click on the </a:t>
            </a:r>
            <a:r>
              <a:rPr i="1" lang="en-GB" sz="1350">
                <a:solidFill>
                  <a:srgbClr val="EE2A7B"/>
                </a:solidFill>
              </a:rPr>
              <a:t>Interpretation</a:t>
            </a:r>
            <a:r>
              <a:rPr i="1" lang="en-GB" sz="1350">
                <a:solidFill>
                  <a:srgbClr val="313087"/>
                </a:solidFill>
              </a:rPr>
              <a:t> symbol at the bottom of the Zoom platform and then select </a:t>
            </a:r>
            <a:r>
              <a:rPr i="1" lang="en-GB" sz="1350">
                <a:solidFill>
                  <a:srgbClr val="EE2A7B"/>
                </a:solidFill>
              </a:rPr>
              <a:t>English</a:t>
            </a:r>
            <a:endParaRPr i="1" sz="1350">
              <a:solidFill>
                <a:srgbClr val="EE2A7B"/>
              </a:solidFill>
            </a:endParaRPr>
          </a:p>
          <a:p>
            <a:pPr indent="-314325" lvl="0" marL="457200" rtl="0" algn="l">
              <a:lnSpc>
                <a:spcPct val="100000"/>
              </a:lnSpc>
              <a:spcBef>
                <a:spcPts val="1000"/>
              </a:spcBef>
              <a:spcAft>
                <a:spcPts val="0"/>
              </a:spcAft>
              <a:buClr>
                <a:srgbClr val="313087"/>
              </a:buClr>
              <a:buSzPts val="1350"/>
              <a:buAutoNum type="arabicPeriod"/>
            </a:pPr>
            <a:r>
              <a:rPr i="1" lang="en-GB" sz="1350">
                <a:solidFill>
                  <a:srgbClr val="313087"/>
                </a:solidFill>
              </a:rPr>
              <a:t>If you experience </a:t>
            </a:r>
            <a:r>
              <a:rPr i="1" lang="en-GB" sz="1350">
                <a:solidFill>
                  <a:srgbClr val="EE2A7B"/>
                </a:solidFill>
              </a:rPr>
              <a:t>technical issues</a:t>
            </a:r>
            <a:r>
              <a:rPr i="1" lang="en-GB" sz="1350">
                <a:solidFill>
                  <a:srgbClr val="313087"/>
                </a:solidFill>
              </a:rPr>
              <a:t> during the meeting, please type in </a:t>
            </a:r>
            <a:r>
              <a:rPr i="1" lang="en-GB" sz="1350">
                <a:solidFill>
                  <a:srgbClr val="EE2A7B"/>
                </a:solidFill>
              </a:rPr>
              <a:t>chat box</a:t>
            </a:r>
            <a:endParaRPr i="1" sz="1350">
              <a:solidFill>
                <a:srgbClr val="EE2A7B"/>
              </a:solidFill>
            </a:endParaRPr>
          </a:p>
          <a:p>
            <a:pPr indent="-314325" lvl="0" marL="457200" rtl="0" algn="l">
              <a:lnSpc>
                <a:spcPct val="100000"/>
              </a:lnSpc>
              <a:spcBef>
                <a:spcPts val="1000"/>
              </a:spcBef>
              <a:spcAft>
                <a:spcPts val="1000"/>
              </a:spcAft>
              <a:buClr>
                <a:srgbClr val="313087"/>
              </a:buClr>
              <a:buSzPts val="1350"/>
              <a:buAutoNum type="arabicPeriod"/>
            </a:pPr>
            <a:r>
              <a:rPr i="1" lang="en-GB" sz="1350">
                <a:solidFill>
                  <a:srgbClr val="313087"/>
                </a:solidFill>
              </a:rPr>
              <a:t>Take </a:t>
            </a:r>
            <a:r>
              <a:rPr i="1" lang="en-GB" sz="1350">
                <a:solidFill>
                  <a:srgbClr val="EE2A7B"/>
                </a:solidFill>
              </a:rPr>
              <a:t>breaks </a:t>
            </a:r>
            <a:r>
              <a:rPr i="1" lang="en-GB" sz="1350">
                <a:solidFill>
                  <a:srgbClr val="313087"/>
                </a:solidFill>
              </a:rPr>
              <a:t>when you need to take care of yourself or family.</a:t>
            </a:r>
            <a:endParaRPr i="1" sz="1350">
              <a:solidFill>
                <a:srgbClr val="313087"/>
              </a:solidFill>
            </a:endParaRPr>
          </a:p>
        </p:txBody>
      </p:sp>
      <p:sp>
        <p:nvSpPr>
          <p:cNvPr id="875" name="Google Shape;875;g11703d6e84f_0_2300"/>
          <p:cNvSpPr txBox="1"/>
          <p:nvPr>
            <p:ph type="title"/>
          </p:nvPr>
        </p:nvSpPr>
        <p:spPr>
          <a:xfrm>
            <a:off x="299750" y="904600"/>
            <a:ext cx="3034500" cy="53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2600"/>
              <a:buNone/>
            </a:pPr>
            <a:r>
              <a:rPr b="1" lang="en-GB" sz="1400">
                <a:solidFill>
                  <a:srgbClr val="4EB648"/>
                </a:solidFill>
                <a:latin typeface="Montserrat"/>
                <a:ea typeface="Montserrat"/>
                <a:cs typeface="Montserrat"/>
                <a:sym typeface="Montserrat"/>
              </a:rPr>
              <a:t>Interpretación</a:t>
            </a:r>
            <a:endParaRPr b="1" sz="1400">
              <a:solidFill>
                <a:srgbClr val="4EB648"/>
              </a:solidFill>
              <a:latin typeface="Montserrat"/>
              <a:ea typeface="Montserrat"/>
              <a:cs typeface="Montserrat"/>
              <a:sym typeface="Montserrat"/>
            </a:endParaRPr>
          </a:p>
          <a:p>
            <a:pPr indent="-314325" lvl="0" marL="457200" rtl="0" algn="l">
              <a:lnSpc>
                <a:spcPct val="100000"/>
              </a:lnSpc>
              <a:spcBef>
                <a:spcPts val="600"/>
              </a:spcBef>
              <a:spcAft>
                <a:spcPts val="0"/>
              </a:spcAft>
              <a:buClr>
                <a:srgbClr val="313087"/>
              </a:buClr>
              <a:buSzPts val="1350"/>
              <a:buAutoNum type="arabicPeriod"/>
            </a:pPr>
            <a:r>
              <a:rPr lang="en-GB" sz="1350">
                <a:solidFill>
                  <a:srgbClr val="313087"/>
                </a:solidFill>
              </a:rPr>
              <a:t>Si prefiere escuchar toda la presentación en </a:t>
            </a:r>
            <a:r>
              <a:rPr lang="en-GB" sz="1350">
                <a:solidFill>
                  <a:srgbClr val="EE2A7B"/>
                </a:solidFill>
              </a:rPr>
              <a:t>español</a:t>
            </a:r>
            <a:r>
              <a:rPr lang="en-GB" sz="1350">
                <a:solidFill>
                  <a:srgbClr val="313087"/>
                </a:solidFill>
              </a:rPr>
              <a:t>, por favor, presione el símbolo de </a:t>
            </a:r>
            <a:r>
              <a:rPr lang="en-GB" sz="1350">
                <a:solidFill>
                  <a:srgbClr val="EE2A7B"/>
                </a:solidFill>
              </a:rPr>
              <a:t>“Interpretation”</a:t>
            </a:r>
            <a:r>
              <a:rPr lang="en-GB" sz="1350">
                <a:solidFill>
                  <a:srgbClr val="313087"/>
                </a:solidFill>
              </a:rPr>
              <a:t> abajo de la pantalla de Zoom y luego elija </a:t>
            </a:r>
            <a:r>
              <a:rPr lang="en-GB" sz="1350">
                <a:solidFill>
                  <a:srgbClr val="EE2A7B"/>
                </a:solidFill>
              </a:rPr>
              <a:t>“Spanish”</a:t>
            </a:r>
            <a:endParaRPr sz="1350">
              <a:solidFill>
                <a:srgbClr val="EE2A7B"/>
              </a:solidFill>
            </a:endParaRPr>
          </a:p>
          <a:p>
            <a:pPr indent="-314325" lvl="0" marL="457200" rtl="0" algn="l">
              <a:lnSpc>
                <a:spcPct val="100000"/>
              </a:lnSpc>
              <a:spcBef>
                <a:spcPts val="1000"/>
              </a:spcBef>
              <a:spcAft>
                <a:spcPts val="0"/>
              </a:spcAft>
              <a:buClr>
                <a:srgbClr val="313087"/>
              </a:buClr>
              <a:buSzPts val="1350"/>
              <a:buAutoNum type="arabicPeriod"/>
            </a:pPr>
            <a:r>
              <a:rPr lang="en-GB" sz="1350">
                <a:solidFill>
                  <a:srgbClr val="313087"/>
                </a:solidFill>
              </a:rPr>
              <a:t>Si tiene </a:t>
            </a:r>
            <a:r>
              <a:rPr lang="en-GB" sz="1350">
                <a:solidFill>
                  <a:srgbClr val="EE2A7B"/>
                </a:solidFill>
              </a:rPr>
              <a:t>problemas técnicos</a:t>
            </a:r>
            <a:r>
              <a:rPr lang="en-GB" sz="1350">
                <a:solidFill>
                  <a:srgbClr val="313087"/>
                </a:solidFill>
              </a:rPr>
              <a:t> durante la reunión, por favor escriba en el </a:t>
            </a:r>
            <a:r>
              <a:rPr lang="en-GB" sz="1350">
                <a:solidFill>
                  <a:srgbClr val="EC008C"/>
                </a:solidFill>
              </a:rPr>
              <a:t>chat </a:t>
            </a:r>
            <a:endParaRPr sz="1350">
              <a:solidFill>
                <a:srgbClr val="EC008C"/>
              </a:solidFill>
            </a:endParaRPr>
          </a:p>
          <a:p>
            <a:pPr indent="-314325" lvl="0" marL="457200" rtl="0" algn="l">
              <a:lnSpc>
                <a:spcPct val="100000"/>
              </a:lnSpc>
              <a:spcBef>
                <a:spcPts val="1000"/>
              </a:spcBef>
              <a:spcAft>
                <a:spcPts val="1000"/>
              </a:spcAft>
              <a:buClr>
                <a:srgbClr val="313087"/>
              </a:buClr>
              <a:buSzPts val="1350"/>
              <a:buAutoNum type="arabicPeriod"/>
            </a:pPr>
            <a:r>
              <a:rPr lang="en-GB" sz="1350">
                <a:solidFill>
                  <a:srgbClr val="313087"/>
                </a:solidFill>
              </a:rPr>
              <a:t>Tome </a:t>
            </a:r>
            <a:r>
              <a:rPr lang="en-GB" sz="1350">
                <a:solidFill>
                  <a:srgbClr val="EE2A7B"/>
                </a:solidFill>
              </a:rPr>
              <a:t>descansos</a:t>
            </a:r>
            <a:r>
              <a:rPr lang="en-GB" sz="1350">
                <a:solidFill>
                  <a:srgbClr val="313087"/>
                </a:solidFill>
              </a:rPr>
              <a:t> cuando necesite cuidarse a sí mismo o a su familia.</a:t>
            </a:r>
            <a:endParaRPr sz="1350">
              <a:solidFill>
                <a:srgbClr val="313087"/>
              </a:solidFill>
            </a:endParaRPr>
          </a:p>
        </p:txBody>
      </p:sp>
      <p:pic>
        <p:nvPicPr>
          <p:cNvPr id="876" name="Google Shape;876;g11703d6e84f_0_2300"/>
          <p:cNvPicPr preferRelativeResize="0"/>
          <p:nvPr/>
        </p:nvPicPr>
        <p:blipFill rotWithShape="1">
          <a:blip r:embed="rId3">
            <a:alphaModFix/>
          </a:blip>
          <a:srcRect b="0" l="0" r="0" t="0"/>
          <a:stretch/>
        </p:blipFill>
        <p:spPr>
          <a:xfrm>
            <a:off x="3578086" y="1369625"/>
            <a:ext cx="2077139" cy="2004600"/>
          </a:xfrm>
          <a:prstGeom prst="rect">
            <a:avLst/>
          </a:prstGeom>
          <a:noFill/>
          <a:ln>
            <a:noFill/>
          </a:ln>
        </p:spPr>
      </p:pic>
      <p:cxnSp>
        <p:nvCxnSpPr>
          <p:cNvPr id="877" name="Google Shape;877;g11703d6e84f_0_2300"/>
          <p:cNvCxnSpPr/>
          <p:nvPr/>
        </p:nvCxnSpPr>
        <p:spPr>
          <a:xfrm flipH="1" rot="10800000">
            <a:off x="3179125" y="2210875"/>
            <a:ext cx="569400" cy="6600"/>
          </a:xfrm>
          <a:prstGeom prst="straightConnector1">
            <a:avLst/>
          </a:prstGeom>
          <a:noFill/>
          <a:ln cap="flat" cmpd="sng" w="28575">
            <a:solidFill>
              <a:srgbClr val="EE2A7B"/>
            </a:solidFill>
            <a:prstDash val="solid"/>
            <a:round/>
            <a:headEnd len="sm" w="sm" type="none"/>
            <a:tailEnd len="med" w="med" type="stealth"/>
          </a:ln>
        </p:spPr>
      </p:cxnSp>
      <p:cxnSp>
        <p:nvCxnSpPr>
          <p:cNvPr id="878" name="Google Shape;878;g11703d6e84f_0_2300"/>
          <p:cNvCxnSpPr/>
          <p:nvPr/>
        </p:nvCxnSpPr>
        <p:spPr>
          <a:xfrm flipH="1">
            <a:off x="4468350" y="1888700"/>
            <a:ext cx="1586400" cy="6900"/>
          </a:xfrm>
          <a:prstGeom prst="straightConnector1">
            <a:avLst/>
          </a:prstGeom>
          <a:noFill/>
          <a:ln cap="flat" cmpd="sng" w="28575">
            <a:solidFill>
              <a:srgbClr val="EE2A7B"/>
            </a:solidFill>
            <a:prstDash val="solid"/>
            <a:round/>
            <a:headEnd len="sm" w="sm" type="none"/>
            <a:tailEnd len="med" w="med" type="stealth"/>
          </a:ln>
        </p:spPr>
      </p:cxnSp>
      <p:sp>
        <p:nvSpPr>
          <p:cNvPr id="879" name="Google Shape;879;g11703d6e84f_0_2300"/>
          <p:cNvSpPr/>
          <p:nvPr/>
        </p:nvSpPr>
        <p:spPr>
          <a:xfrm>
            <a:off x="3411775" y="2794925"/>
            <a:ext cx="1381800" cy="691500"/>
          </a:xfrm>
          <a:prstGeom prst="ellipse">
            <a:avLst/>
          </a:prstGeom>
          <a:noFill/>
          <a:ln cap="flat" cmpd="sng" w="28575">
            <a:solidFill>
              <a:srgbClr val="EE2A7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g1cf0c18d11d_1_6"/>
          <p:cNvSpPr txBox="1"/>
          <p:nvPr/>
        </p:nvSpPr>
        <p:spPr>
          <a:xfrm>
            <a:off x="3316200" y="1252575"/>
            <a:ext cx="384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Montserrat Medium"/>
                <a:ea typeface="Montserrat Medium"/>
                <a:cs typeface="Montserrat Medium"/>
                <a:sym typeface="Montserrat Medium"/>
                <a:hlinkClick r:id="rId3"/>
              </a:rPr>
              <a:t>facebook.com/</a:t>
            </a:r>
            <a:r>
              <a:rPr b="0" i="0" lang="en-GB" sz="1400" u="sng" cap="none" strike="noStrike">
                <a:solidFill>
                  <a:srgbClr val="EC008C"/>
                </a:solidFill>
                <a:latin typeface="Montserrat Medium"/>
                <a:ea typeface="Montserrat Medium"/>
                <a:cs typeface="Montserrat Medium"/>
                <a:sym typeface="Montserrat Medium"/>
                <a:hlinkClick r:id="rId4">
                  <a:extLst>
                    <a:ext uri="{A12FA001-AC4F-418D-AE19-62706E023703}">
                      <ahyp:hlinkClr val="tx"/>
                    </a:ext>
                  </a:extLst>
                </a:hlinkClick>
              </a:rPr>
              <a:t>BestStartRegion1</a:t>
            </a:r>
            <a:endParaRPr b="0" i="0" sz="1400" u="none" cap="none" strike="noStrike">
              <a:solidFill>
                <a:srgbClr val="EC008C"/>
              </a:solidFill>
              <a:latin typeface="Montserrat Medium"/>
              <a:ea typeface="Montserrat Medium"/>
              <a:cs typeface="Montserrat Medium"/>
              <a:sym typeface="Montserrat Medium"/>
            </a:endParaRPr>
          </a:p>
        </p:txBody>
      </p:sp>
      <p:pic>
        <p:nvPicPr>
          <p:cNvPr id="1379" name="Google Shape;1379;g1cf0c18d11d_1_6"/>
          <p:cNvPicPr preferRelativeResize="0"/>
          <p:nvPr/>
        </p:nvPicPr>
        <p:blipFill rotWithShape="1">
          <a:blip r:embed="rId5">
            <a:alphaModFix/>
          </a:blip>
          <a:srcRect b="0" l="0" r="0" t="0"/>
          <a:stretch/>
        </p:blipFill>
        <p:spPr>
          <a:xfrm>
            <a:off x="1210200" y="2047175"/>
            <a:ext cx="1552010" cy="1086400"/>
          </a:xfrm>
          <a:prstGeom prst="rect">
            <a:avLst/>
          </a:prstGeom>
          <a:noFill/>
          <a:ln>
            <a:noFill/>
          </a:ln>
        </p:spPr>
      </p:pic>
      <p:sp>
        <p:nvSpPr>
          <p:cNvPr id="1380" name="Google Shape;1380;g1cf0c18d11d_1_6"/>
          <p:cNvSpPr txBox="1"/>
          <p:nvPr/>
        </p:nvSpPr>
        <p:spPr>
          <a:xfrm>
            <a:off x="3316200" y="1821431"/>
            <a:ext cx="384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Montserrat Medium"/>
                <a:ea typeface="Montserrat Medium"/>
                <a:cs typeface="Montserrat Medium"/>
                <a:sym typeface="Montserrat Medium"/>
                <a:hlinkClick r:id="rId6"/>
              </a:rPr>
              <a:t>facebook.com/</a:t>
            </a:r>
            <a:r>
              <a:rPr b="0" i="0" lang="en-GB" sz="1400" u="sng" cap="none" strike="noStrike">
                <a:solidFill>
                  <a:srgbClr val="EC008C"/>
                </a:solidFill>
                <a:latin typeface="Montserrat Medium"/>
                <a:ea typeface="Montserrat Medium"/>
                <a:cs typeface="Montserrat Medium"/>
                <a:sym typeface="Montserrat Medium"/>
                <a:hlinkClick r:id="rId7">
                  <a:extLst>
                    <a:ext uri="{A12FA001-AC4F-418D-AE19-62706E023703}">
                      <ahyp:hlinkClr val="tx"/>
                    </a:ext>
                  </a:extLst>
                </a:hlinkClick>
              </a:rPr>
              <a:t>BestStartEastLA</a:t>
            </a:r>
            <a:endParaRPr b="0" i="0" sz="1400" u="none" cap="none" strike="noStrike">
              <a:solidFill>
                <a:srgbClr val="EC008C"/>
              </a:solidFill>
              <a:latin typeface="Montserrat Medium"/>
              <a:ea typeface="Montserrat Medium"/>
              <a:cs typeface="Montserrat Medium"/>
              <a:sym typeface="Montserrat Medium"/>
            </a:endParaRPr>
          </a:p>
        </p:txBody>
      </p:sp>
      <p:sp>
        <p:nvSpPr>
          <p:cNvPr id="1381" name="Google Shape;1381;g1cf0c18d11d_1_6"/>
          <p:cNvSpPr txBox="1"/>
          <p:nvPr/>
        </p:nvSpPr>
        <p:spPr>
          <a:xfrm>
            <a:off x="3316200" y="2390275"/>
            <a:ext cx="384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Montserrat Medium"/>
                <a:ea typeface="Montserrat Medium"/>
                <a:cs typeface="Montserrat Medium"/>
                <a:sym typeface="Montserrat Medium"/>
                <a:hlinkClick r:id="rId8"/>
              </a:rPr>
              <a:t>facebook.com/</a:t>
            </a:r>
            <a:r>
              <a:rPr b="0" i="0" lang="en-GB" sz="1400" u="sng" cap="none" strike="noStrike">
                <a:solidFill>
                  <a:srgbClr val="EC008C"/>
                </a:solidFill>
                <a:latin typeface="Montserrat Medium"/>
                <a:ea typeface="Montserrat Medium"/>
                <a:cs typeface="Montserrat Medium"/>
                <a:sym typeface="Montserrat Medium"/>
                <a:hlinkClick r:id="rId9">
                  <a:extLst>
                    <a:ext uri="{A12FA001-AC4F-418D-AE19-62706E023703}">
                      <ahyp:hlinkClr val="tx"/>
                    </a:ext>
                  </a:extLst>
                </a:hlinkClick>
              </a:rPr>
              <a:t>BestStartMetroLA</a:t>
            </a:r>
            <a:endParaRPr b="0" i="0" sz="1400" u="none" cap="none" strike="noStrike">
              <a:solidFill>
                <a:srgbClr val="EC008C"/>
              </a:solidFill>
              <a:latin typeface="Montserrat Medium"/>
              <a:ea typeface="Montserrat Medium"/>
              <a:cs typeface="Montserrat Medium"/>
              <a:sym typeface="Montserrat Medium"/>
            </a:endParaRPr>
          </a:p>
        </p:txBody>
      </p:sp>
      <p:sp>
        <p:nvSpPr>
          <p:cNvPr id="1382" name="Google Shape;1382;g1cf0c18d11d_1_6"/>
          <p:cNvSpPr txBox="1"/>
          <p:nvPr/>
        </p:nvSpPr>
        <p:spPr>
          <a:xfrm>
            <a:off x="3316200" y="2959150"/>
            <a:ext cx="4743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Montserrat Medium"/>
                <a:ea typeface="Montserrat Medium"/>
                <a:cs typeface="Montserrat Medium"/>
                <a:sym typeface="Montserrat Medium"/>
                <a:hlinkClick r:id="rId10"/>
              </a:rPr>
              <a:t>facebook.com/</a:t>
            </a:r>
            <a:r>
              <a:rPr b="0" i="0" lang="en-GB" sz="1400" u="sng" cap="none" strike="noStrike">
                <a:solidFill>
                  <a:srgbClr val="EC008C"/>
                </a:solidFill>
                <a:latin typeface="Montserrat Medium"/>
                <a:ea typeface="Montserrat Medium"/>
                <a:cs typeface="Montserrat Medium"/>
                <a:sym typeface="Montserrat Medium"/>
                <a:hlinkClick r:id="rId11">
                  <a:extLst>
                    <a:ext uri="{A12FA001-AC4F-418D-AE19-62706E023703}">
                      <ahyp:hlinkClr val="tx"/>
                    </a:ext>
                  </a:extLst>
                </a:hlinkClick>
              </a:rPr>
              <a:t>BestStartSouthElMonteElMonte</a:t>
            </a:r>
            <a:endParaRPr b="0" i="0" sz="1400" u="none" cap="none" strike="noStrike">
              <a:solidFill>
                <a:srgbClr val="EC008C"/>
              </a:solidFill>
              <a:latin typeface="Montserrat Medium"/>
              <a:ea typeface="Montserrat Medium"/>
              <a:cs typeface="Montserrat Medium"/>
              <a:sym typeface="Montserrat Medium"/>
            </a:endParaRPr>
          </a:p>
        </p:txBody>
      </p:sp>
      <p:sp>
        <p:nvSpPr>
          <p:cNvPr id="1383" name="Google Shape;1383;g1cf0c18d11d_1_6"/>
          <p:cNvSpPr txBox="1"/>
          <p:nvPr/>
        </p:nvSpPr>
        <p:spPr>
          <a:xfrm>
            <a:off x="3316200" y="3528000"/>
            <a:ext cx="384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Montserrat Medium"/>
                <a:ea typeface="Montserrat Medium"/>
                <a:cs typeface="Montserrat Medium"/>
                <a:sym typeface="Montserrat Medium"/>
                <a:hlinkClick r:id="rId12"/>
              </a:rPr>
              <a:t>facebook.com/</a:t>
            </a:r>
            <a:r>
              <a:rPr b="0" i="0" lang="en-GB" sz="1400" u="sng" cap="none" strike="noStrike">
                <a:solidFill>
                  <a:srgbClr val="EC008C"/>
                </a:solidFill>
                <a:latin typeface="Montserrat Medium"/>
                <a:ea typeface="Montserrat Medium"/>
                <a:cs typeface="Montserrat Medium"/>
                <a:sym typeface="Montserrat Medium"/>
                <a:hlinkClick r:id="rId13">
                  <a:extLst>
                    <a:ext uri="{A12FA001-AC4F-418D-AE19-62706E023703}">
                      <ahyp:hlinkClr val="tx"/>
                    </a:ext>
                  </a:extLst>
                </a:hlinkClick>
              </a:rPr>
              <a:t>BestStartSoutheastLA</a:t>
            </a:r>
            <a:endParaRPr b="0" i="0" sz="1400" u="none" cap="none" strike="noStrike">
              <a:solidFill>
                <a:srgbClr val="EC008C"/>
              </a:solidFill>
              <a:latin typeface="Montserrat Medium"/>
              <a:ea typeface="Montserrat Medium"/>
              <a:cs typeface="Montserrat Medium"/>
              <a:sym typeface="Montserrat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g21299b039ac_14_2"/>
          <p:cNvSpPr txBox="1"/>
          <p:nvPr>
            <p:ph type="title"/>
          </p:nvPr>
        </p:nvSpPr>
        <p:spPr>
          <a:xfrm>
            <a:off x="5122725" y="853925"/>
            <a:ext cx="3450900" cy="53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i="1" lang="en-GB" sz="1800">
                <a:solidFill>
                  <a:srgbClr val="2797C9"/>
                </a:solidFill>
              </a:rPr>
              <a:t>Next Best Start Region 1 </a:t>
            </a:r>
            <a:endParaRPr i="1" sz="1800">
              <a:solidFill>
                <a:srgbClr val="2797C9"/>
              </a:solidFill>
            </a:endParaRPr>
          </a:p>
          <a:p>
            <a:pPr indent="0" lvl="0" marL="0" rtl="0" algn="l">
              <a:lnSpc>
                <a:spcPct val="100000"/>
              </a:lnSpc>
              <a:spcBef>
                <a:spcPts val="0"/>
              </a:spcBef>
              <a:spcAft>
                <a:spcPts val="0"/>
              </a:spcAft>
              <a:buSzPts val="2600"/>
              <a:buNone/>
            </a:pPr>
            <a:r>
              <a:rPr i="1" lang="en-GB" sz="1800">
                <a:solidFill>
                  <a:srgbClr val="2797C9"/>
                </a:solidFill>
              </a:rPr>
              <a:t>Monthly Meeting</a:t>
            </a:r>
            <a:endParaRPr i="1" sz="1800">
              <a:solidFill>
                <a:srgbClr val="2797C9"/>
              </a:solidFill>
            </a:endParaRPr>
          </a:p>
        </p:txBody>
      </p:sp>
      <p:sp>
        <p:nvSpPr>
          <p:cNvPr id="1389" name="Google Shape;1389;g21299b039ac_14_2"/>
          <p:cNvSpPr txBox="1"/>
          <p:nvPr>
            <p:ph idx="1" type="body"/>
          </p:nvPr>
        </p:nvSpPr>
        <p:spPr>
          <a:xfrm>
            <a:off x="4974525" y="1899875"/>
            <a:ext cx="3747300" cy="2250000"/>
          </a:xfrm>
          <a:prstGeom prst="rect">
            <a:avLst/>
          </a:prstGeom>
          <a:noFill/>
          <a:ln>
            <a:noFill/>
          </a:ln>
        </p:spPr>
        <p:txBody>
          <a:bodyPr anchorCtr="0" anchor="t" bIns="91425" lIns="91425" spcFirstLastPara="1" rIns="91425" wrap="square" tIns="91425">
            <a:noAutofit/>
          </a:bodyPr>
          <a:lstStyle/>
          <a:p>
            <a:pPr indent="-190500" lvl="0" marL="269999" rtl="0" algn="l">
              <a:lnSpc>
                <a:spcPct val="115000"/>
              </a:lnSpc>
              <a:spcBef>
                <a:spcPts val="0"/>
              </a:spcBef>
              <a:spcAft>
                <a:spcPts val="0"/>
              </a:spcAft>
              <a:buClr>
                <a:srgbClr val="EC008C"/>
              </a:buClr>
              <a:buSzPts val="1500"/>
              <a:buChar char="●"/>
            </a:pPr>
            <a:r>
              <a:rPr b="1" i="1" lang="en-GB" sz="1500">
                <a:solidFill>
                  <a:srgbClr val="EC008C"/>
                </a:solidFill>
              </a:rPr>
              <a:t>Friday</a:t>
            </a:r>
            <a:r>
              <a:rPr b="1" i="1" lang="en-GB" sz="1500">
                <a:solidFill>
                  <a:srgbClr val="EC008C"/>
                </a:solidFill>
              </a:rPr>
              <a:t> , April 26, 2024</a:t>
            </a:r>
            <a:br>
              <a:rPr b="1" i="1" lang="en-GB" sz="1500">
                <a:solidFill>
                  <a:srgbClr val="EC008C"/>
                </a:solidFill>
              </a:rPr>
            </a:br>
            <a:r>
              <a:rPr i="1" lang="en-GB" sz="1500">
                <a:solidFill>
                  <a:srgbClr val="EC008C"/>
                </a:solidFill>
              </a:rPr>
              <a:t>9:00 am-12:00 pm</a:t>
            </a:r>
            <a:endParaRPr i="1" sz="1500">
              <a:solidFill>
                <a:srgbClr val="EC008C"/>
              </a:solidFill>
            </a:endParaRPr>
          </a:p>
          <a:p>
            <a:pPr indent="0" lvl="0" marL="0" rtl="0" algn="l">
              <a:lnSpc>
                <a:spcPct val="115000"/>
              </a:lnSpc>
              <a:spcBef>
                <a:spcPts val="0"/>
              </a:spcBef>
              <a:spcAft>
                <a:spcPts val="0"/>
              </a:spcAft>
              <a:buSzPts val="1300"/>
              <a:buNone/>
            </a:pPr>
            <a:r>
              <a:rPr lang="en-GB" sz="1500">
                <a:solidFill>
                  <a:srgbClr val="EC008C"/>
                </a:solidFill>
              </a:rPr>
              <a:t>—-------------------------------------------</a:t>
            </a:r>
            <a:endParaRPr i="1" sz="1500">
              <a:solidFill>
                <a:srgbClr val="313087"/>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i="1" lang="en-GB" sz="1500">
                <a:solidFill>
                  <a:schemeClr val="accent2"/>
                </a:solidFill>
              </a:rPr>
              <a:t>Monday, May 20th , 2024</a:t>
            </a:r>
            <a:endParaRPr b="1" i="1" sz="1500">
              <a:solidFill>
                <a:schemeClr val="accent2"/>
              </a:solidFill>
            </a:endParaRPr>
          </a:p>
          <a:p>
            <a:pPr indent="269999" lvl="0" marL="0" rtl="0" algn="l">
              <a:lnSpc>
                <a:spcPct val="115000"/>
              </a:lnSpc>
              <a:spcBef>
                <a:spcPts val="0"/>
              </a:spcBef>
              <a:spcAft>
                <a:spcPts val="0"/>
              </a:spcAft>
              <a:buClr>
                <a:srgbClr val="000000"/>
              </a:buClr>
              <a:buSzPts val="1300"/>
              <a:buFont typeface="Arial"/>
              <a:buNone/>
            </a:pPr>
            <a:r>
              <a:rPr lang="en-GB" sz="1500">
                <a:solidFill>
                  <a:schemeClr val="accent2"/>
                </a:solidFill>
                <a:latin typeface="Montserrat Medium"/>
                <a:ea typeface="Montserrat Medium"/>
                <a:cs typeface="Montserrat Medium"/>
                <a:sym typeface="Montserrat Medium"/>
              </a:rPr>
              <a:t>5:00 pm - 8:00 pm</a:t>
            </a:r>
            <a:br>
              <a:rPr i="1" lang="en-GB" sz="1500">
                <a:solidFill>
                  <a:schemeClr val="accent2"/>
                </a:solidFill>
                <a:latin typeface="Montserrat Medium"/>
                <a:ea typeface="Montserrat Medium"/>
                <a:cs typeface="Montserrat Medium"/>
                <a:sym typeface="Montserrat Medium"/>
              </a:rPr>
            </a:br>
            <a:endParaRPr i="1" sz="1500">
              <a:solidFill>
                <a:schemeClr val="accent2"/>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i="1" lang="en-GB" sz="1500">
                <a:solidFill>
                  <a:schemeClr val="accent2"/>
                </a:solidFill>
              </a:rPr>
              <a:t>Thursday, May 23rd, 2024</a:t>
            </a:r>
            <a:endParaRPr b="1" i="1" sz="1500">
              <a:solidFill>
                <a:schemeClr val="accent2"/>
              </a:solidFill>
            </a:endParaRPr>
          </a:p>
          <a:p>
            <a:pPr indent="269999" lvl="0" marL="0" rtl="0" algn="l">
              <a:lnSpc>
                <a:spcPct val="115000"/>
              </a:lnSpc>
              <a:spcBef>
                <a:spcPts val="0"/>
              </a:spcBef>
              <a:spcAft>
                <a:spcPts val="0"/>
              </a:spcAft>
              <a:buSzPts val="1300"/>
              <a:buNone/>
            </a:pPr>
            <a:r>
              <a:rPr i="1" lang="en-GB" sz="1500">
                <a:solidFill>
                  <a:schemeClr val="accent2"/>
                </a:solidFill>
                <a:latin typeface="Montserrat Medium"/>
                <a:ea typeface="Montserrat Medium"/>
                <a:cs typeface="Montserrat Medium"/>
                <a:sym typeface="Montserrat Medium"/>
              </a:rPr>
              <a:t>9:00 am - 12:00 pm</a:t>
            </a:r>
            <a:endParaRPr b="1" i="1" sz="1500">
              <a:solidFill>
                <a:schemeClr val="accent2"/>
              </a:solidFill>
            </a:endParaRPr>
          </a:p>
        </p:txBody>
      </p:sp>
      <p:sp>
        <p:nvSpPr>
          <p:cNvPr id="1390" name="Google Shape;1390;g21299b039ac_14_2"/>
          <p:cNvSpPr txBox="1"/>
          <p:nvPr>
            <p:ph type="title"/>
          </p:nvPr>
        </p:nvSpPr>
        <p:spPr>
          <a:xfrm>
            <a:off x="495500" y="853925"/>
            <a:ext cx="3921900" cy="53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GB" sz="1800">
                <a:solidFill>
                  <a:srgbClr val="2797C9"/>
                </a:solidFill>
              </a:rPr>
              <a:t>Próximas Reuniones Mensuales de Best Start Región 1</a:t>
            </a:r>
            <a:endParaRPr sz="1800">
              <a:solidFill>
                <a:srgbClr val="2797C9"/>
              </a:solidFill>
            </a:endParaRPr>
          </a:p>
          <a:p>
            <a:pPr indent="0" lvl="0" marL="0" rtl="0" algn="l">
              <a:lnSpc>
                <a:spcPct val="100000"/>
              </a:lnSpc>
              <a:spcBef>
                <a:spcPts val="0"/>
              </a:spcBef>
              <a:spcAft>
                <a:spcPts val="0"/>
              </a:spcAft>
              <a:buSzPts val="2600"/>
              <a:buNone/>
            </a:pPr>
            <a:r>
              <a:t/>
            </a:r>
            <a:endParaRPr sz="1800">
              <a:solidFill>
                <a:srgbClr val="2797C9"/>
              </a:solidFill>
            </a:endParaRPr>
          </a:p>
          <a:p>
            <a:pPr indent="0" lvl="0" marL="0" rtl="0" algn="l">
              <a:lnSpc>
                <a:spcPct val="100000"/>
              </a:lnSpc>
              <a:spcBef>
                <a:spcPts val="0"/>
              </a:spcBef>
              <a:spcAft>
                <a:spcPts val="0"/>
              </a:spcAft>
              <a:buSzPts val="2600"/>
              <a:buNone/>
            </a:pPr>
            <a:r>
              <a:t/>
            </a:r>
            <a:endParaRPr sz="1800">
              <a:solidFill>
                <a:srgbClr val="2797C9"/>
              </a:solidFill>
            </a:endParaRPr>
          </a:p>
        </p:txBody>
      </p:sp>
      <p:sp>
        <p:nvSpPr>
          <p:cNvPr id="1391" name="Google Shape;1391;g21299b039ac_14_2"/>
          <p:cNvSpPr txBox="1"/>
          <p:nvPr>
            <p:ph idx="1" type="body"/>
          </p:nvPr>
        </p:nvSpPr>
        <p:spPr>
          <a:xfrm>
            <a:off x="534650" y="1953675"/>
            <a:ext cx="3843600" cy="2722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EC008C"/>
              </a:buClr>
              <a:buSzPts val="1500"/>
              <a:buChar char="●"/>
            </a:pPr>
            <a:r>
              <a:rPr b="1" lang="en-GB" sz="1500">
                <a:solidFill>
                  <a:srgbClr val="EC008C"/>
                </a:solidFill>
              </a:rPr>
              <a:t> Viernes 26 de Abril, 2024</a:t>
            </a:r>
            <a:br>
              <a:rPr b="1" lang="en-GB" sz="1500">
                <a:solidFill>
                  <a:srgbClr val="EC008C"/>
                </a:solidFill>
              </a:rPr>
            </a:br>
            <a:r>
              <a:rPr lang="en-GB" sz="1500">
                <a:solidFill>
                  <a:srgbClr val="EC008C"/>
                </a:solidFill>
              </a:rPr>
              <a:t>9:00 am-12:00 pm</a:t>
            </a:r>
            <a:endParaRPr b="1" sz="1500">
              <a:solidFill>
                <a:srgbClr val="EC008C"/>
              </a:solidFill>
            </a:endParaRPr>
          </a:p>
          <a:p>
            <a:pPr indent="0" lvl="0" marL="0" rtl="0" algn="l">
              <a:lnSpc>
                <a:spcPct val="115000"/>
              </a:lnSpc>
              <a:spcBef>
                <a:spcPts val="0"/>
              </a:spcBef>
              <a:spcAft>
                <a:spcPts val="0"/>
              </a:spcAft>
              <a:buSzPts val="1300"/>
              <a:buNone/>
            </a:pPr>
            <a:r>
              <a:rPr lang="en-GB" sz="1500">
                <a:solidFill>
                  <a:srgbClr val="EC008C"/>
                </a:solidFill>
              </a:rPr>
              <a:t>—----------------------------------------</a:t>
            </a:r>
            <a:endParaRPr sz="1500">
              <a:solidFill>
                <a:schemeClr val="accent2"/>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lang="en-GB" sz="1500">
                <a:solidFill>
                  <a:schemeClr val="accent2"/>
                </a:solidFill>
              </a:rPr>
              <a:t>Lunes, 20 de Mayo, 2024</a:t>
            </a:r>
            <a:endParaRPr b="1" sz="1500"/>
          </a:p>
          <a:p>
            <a:pPr indent="0" lvl="0" marL="269999" rtl="0" algn="l">
              <a:lnSpc>
                <a:spcPct val="115000"/>
              </a:lnSpc>
              <a:spcBef>
                <a:spcPts val="0"/>
              </a:spcBef>
              <a:spcAft>
                <a:spcPts val="0"/>
              </a:spcAft>
              <a:buSzPts val="1300"/>
              <a:buNone/>
            </a:pPr>
            <a:r>
              <a:rPr lang="en-GB" sz="1500">
                <a:solidFill>
                  <a:schemeClr val="accent2"/>
                </a:solidFill>
                <a:latin typeface="Montserrat Medium"/>
                <a:ea typeface="Montserrat Medium"/>
                <a:cs typeface="Montserrat Medium"/>
                <a:sym typeface="Montserrat Medium"/>
              </a:rPr>
              <a:t>5:00 pm - 8:00 pm</a:t>
            </a:r>
            <a:br>
              <a:rPr lang="en-GB" sz="1500">
                <a:solidFill>
                  <a:schemeClr val="accent2"/>
                </a:solidFill>
                <a:latin typeface="Montserrat Medium"/>
                <a:ea typeface="Montserrat Medium"/>
                <a:cs typeface="Montserrat Medium"/>
                <a:sym typeface="Montserrat Medium"/>
              </a:rPr>
            </a:br>
            <a:endParaRPr sz="1500">
              <a:solidFill>
                <a:schemeClr val="accent2"/>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lang="en-GB" sz="1500">
                <a:solidFill>
                  <a:schemeClr val="accent2"/>
                </a:solidFill>
              </a:rPr>
              <a:t>Jueves, 23 de Mayo, 2024</a:t>
            </a:r>
            <a:endParaRPr b="1" sz="1500"/>
          </a:p>
          <a:p>
            <a:pPr indent="0" lvl="0" marL="269999" rtl="0" algn="l">
              <a:lnSpc>
                <a:spcPct val="115000"/>
              </a:lnSpc>
              <a:spcBef>
                <a:spcPts val="0"/>
              </a:spcBef>
              <a:spcAft>
                <a:spcPts val="0"/>
              </a:spcAft>
              <a:buSzPts val="1300"/>
              <a:buNone/>
            </a:pPr>
            <a:r>
              <a:rPr lang="en-GB" sz="1500">
                <a:solidFill>
                  <a:schemeClr val="accent2"/>
                </a:solidFill>
                <a:latin typeface="Montserrat Medium"/>
                <a:ea typeface="Montserrat Medium"/>
                <a:cs typeface="Montserrat Medium"/>
                <a:sym typeface="Montserrat Medium"/>
              </a:rPr>
              <a:t>9:00 am - 12:00 pm</a:t>
            </a:r>
            <a:endParaRPr b="1" sz="1500">
              <a:solidFill>
                <a:schemeClr val="accent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5" name="Shape 1395"/>
        <p:cNvGrpSpPr/>
        <p:nvPr/>
      </p:nvGrpSpPr>
      <p:grpSpPr>
        <a:xfrm>
          <a:off x="0" y="0"/>
          <a:ext cx="0" cy="0"/>
          <a:chOff x="0" y="0"/>
          <a:chExt cx="0" cy="0"/>
        </a:xfrm>
      </p:grpSpPr>
      <p:sp>
        <p:nvSpPr>
          <p:cNvPr id="1396" name="Google Shape;1396;g2cb0a97410e_0_0"/>
          <p:cNvSpPr txBox="1"/>
          <p:nvPr>
            <p:ph type="title"/>
          </p:nvPr>
        </p:nvSpPr>
        <p:spPr>
          <a:xfrm>
            <a:off x="5122725" y="853925"/>
            <a:ext cx="3450900" cy="53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i="1" lang="en-GB" sz="1800">
                <a:solidFill>
                  <a:srgbClr val="2797C9"/>
                </a:solidFill>
              </a:rPr>
              <a:t>Next Best Start Region 1 </a:t>
            </a:r>
            <a:endParaRPr i="1" sz="1800">
              <a:solidFill>
                <a:srgbClr val="2797C9"/>
              </a:solidFill>
            </a:endParaRPr>
          </a:p>
          <a:p>
            <a:pPr indent="0" lvl="0" marL="0" rtl="0" algn="l">
              <a:lnSpc>
                <a:spcPct val="100000"/>
              </a:lnSpc>
              <a:spcBef>
                <a:spcPts val="0"/>
              </a:spcBef>
              <a:spcAft>
                <a:spcPts val="0"/>
              </a:spcAft>
              <a:buSzPts val="2600"/>
              <a:buNone/>
            </a:pPr>
            <a:r>
              <a:rPr i="1" lang="en-GB" sz="1800">
                <a:solidFill>
                  <a:srgbClr val="2797C9"/>
                </a:solidFill>
              </a:rPr>
              <a:t>Monthly Meeting</a:t>
            </a:r>
            <a:endParaRPr i="1" sz="1800">
              <a:solidFill>
                <a:srgbClr val="2797C9"/>
              </a:solidFill>
            </a:endParaRPr>
          </a:p>
        </p:txBody>
      </p:sp>
      <p:sp>
        <p:nvSpPr>
          <p:cNvPr id="1397" name="Google Shape;1397;g2cb0a97410e_0_0"/>
          <p:cNvSpPr txBox="1"/>
          <p:nvPr>
            <p:ph idx="1" type="body"/>
          </p:nvPr>
        </p:nvSpPr>
        <p:spPr>
          <a:xfrm>
            <a:off x="4974525" y="1899875"/>
            <a:ext cx="3747300" cy="225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i="1" sz="1500">
              <a:solidFill>
                <a:srgbClr val="313087"/>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i="1" lang="en-GB" sz="1500">
                <a:solidFill>
                  <a:schemeClr val="accent2"/>
                </a:solidFill>
              </a:rPr>
              <a:t>Monday, May 20th , 2024</a:t>
            </a:r>
            <a:endParaRPr b="1" i="1" sz="1500">
              <a:solidFill>
                <a:schemeClr val="accent2"/>
              </a:solidFill>
            </a:endParaRPr>
          </a:p>
          <a:p>
            <a:pPr indent="269999" lvl="0" marL="0" rtl="0" algn="l">
              <a:lnSpc>
                <a:spcPct val="115000"/>
              </a:lnSpc>
              <a:spcBef>
                <a:spcPts val="0"/>
              </a:spcBef>
              <a:spcAft>
                <a:spcPts val="0"/>
              </a:spcAft>
              <a:buClr>
                <a:srgbClr val="000000"/>
              </a:buClr>
              <a:buSzPts val="1300"/>
              <a:buFont typeface="Arial"/>
              <a:buNone/>
            </a:pPr>
            <a:r>
              <a:rPr lang="en-GB" sz="1500">
                <a:solidFill>
                  <a:schemeClr val="accent2"/>
                </a:solidFill>
                <a:latin typeface="Montserrat Medium"/>
                <a:ea typeface="Montserrat Medium"/>
                <a:cs typeface="Montserrat Medium"/>
                <a:sym typeface="Montserrat Medium"/>
              </a:rPr>
              <a:t>5:00 pm - 8:00 pm</a:t>
            </a:r>
            <a:br>
              <a:rPr i="1" lang="en-GB" sz="1500">
                <a:solidFill>
                  <a:schemeClr val="accent2"/>
                </a:solidFill>
                <a:latin typeface="Montserrat Medium"/>
                <a:ea typeface="Montserrat Medium"/>
                <a:cs typeface="Montserrat Medium"/>
                <a:sym typeface="Montserrat Medium"/>
              </a:rPr>
            </a:br>
            <a:endParaRPr i="1" sz="1500">
              <a:solidFill>
                <a:schemeClr val="accent2"/>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i="1" lang="en-GB" sz="1500">
                <a:solidFill>
                  <a:schemeClr val="accent2"/>
                </a:solidFill>
              </a:rPr>
              <a:t>Thursday, May 23rd, 2024</a:t>
            </a:r>
            <a:endParaRPr b="1" i="1" sz="1500">
              <a:solidFill>
                <a:schemeClr val="accent2"/>
              </a:solidFill>
            </a:endParaRPr>
          </a:p>
          <a:p>
            <a:pPr indent="269999" lvl="0" marL="0" rtl="0" algn="l">
              <a:lnSpc>
                <a:spcPct val="115000"/>
              </a:lnSpc>
              <a:spcBef>
                <a:spcPts val="0"/>
              </a:spcBef>
              <a:spcAft>
                <a:spcPts val="0"/>
              </a:spcAft>
              <a:buSzPts val="1300"/>
              <a:buNone/>
            </a:pPr>
            <a:r>
              <a:rPr i="1" lang="en-GB" sz="1500">
                <a:solidFill>
                  <a:schemeClr val="accent2"/>
                </a:solidFill>
                <a:latin typeface="Montserrat Medium"/>
                <a:ea typeface="Montserrat Medium"/>
                <a:cs typeface="Montserrat Medium"/>
                <a:sym typeface="Montserrat Medium"/>
              </a:rPr>
              <a:t>9:00 am - 12:00 pm</a:t>
            </a:r>
            <a:endParaRPr b="1" i="1" sz="1500">
              <a:solidFill>
                <a:schemeClr val="accent2"/>
              </a:solidFill>
            </a:endParaRPr>
          </a:p>
        </p:txBody>
      </p:sp>
      <p:sp>
        <p:nvSpPr>
          <p:cNvPr id="1398" name="Google Shape;1398;g2cb0a97410e_0_0"/>
          <p:cNvSpPr txBox="1"/>
          <p:nvPr>
            <p:ph type="title"/>
          </p:nvPr>
        </p:nvSpPr>
        <p:spPr>
          <a:xfrm>
            <a:off x="495500" y="853925"/>
            <a:ext cx="3921900" cy="53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GB" sz="1800">
                <a:solidFill>
                  <a:srgbClr val="2797C9"/>
                </a:solidFill>
              </a:rPr>
              <a:t>Próximas Reuniones Mensuales de Best Start Región 1</a:t>
            </a:r>
            <a:endParaRPr sz="1800">
              <a:solidFill>
                <a:srgbClr val="2797C9"/>
              </a:solidFill>
            </a:endParaRPr>
          </a:p>
          <a:p>
            <a:pPr indent="0" lvl="0" marL="0" rtl="0" algn="l">
              <a:lnSpc>
                <a:spcPct val="100000"/>
              </a:lnSpc>
              <a:spcBef>
                <a:spcPts val="0"/>
              </a:spcBef>
              <a:spcAft>
                <a:spcPts val="0"/>
              </a:spcAft>
              <a:buSzPts val="2600"/>
              <a:buNone/>
            </a:pPr>
            <a:r>
              <a:t/>
            </a:r>
            <a:endParaRPr sz="1800">
              <a:solidFill>
                <a:srgbClr val="2797C9"/>
              </a:solidFill>
            </a:endParaRPr>
          </a:p>
          <a:p>
            <a:pPr indent="0" lvl="0" marL="0" rtl="0" algn="l">
              <a:lnSpc>
                <a:spcPct val="100000"/>
              </a:lnSpc>
              <a:spcBef>
                <a:spcPts val="0"/>
              </a:spcBef>
              <a:spcAft>
                <a:spcPts val="0"/>
              </a:spcAft>
              <a:buSzPts val="2600"/>
              <a:buNone/>
            </a:pPr>
            <a:r>
              <a:t/>
            </a:r>
            <a:endParaRPr sz="1800">
              <a:solidFill>
                <a:srgbClr val="2797C9"/>
              </a:solidFill>
            </a:endParaRPr>
          </a:p>
        </p:txBody>
      </p:sp>
      <p:sp>
        <p:nvSpPr>
          <p:cNvPr id="1399" name="Google Shape;1399;g2cb0a97410e_0_0"/>
          <p:cNvSpPr txBox="1"/>
          <p:nvPr>
            <p:ph idx="1" type="body"/>
          </p:nvPr>
        </p:nvSpPr>
        <p:spPr>
          <a:xfrm>
            <a:off x="534650" y="1953675"/>
            <a:ext cx="3843600" cy="272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sz="1500">
              <a:solidFill>
                <a:schemeClr val="accent2"/>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lang="en-GB" sz="1500">
                <a:solidFill>
                  <a:schemeClr val="accent2"/>
                </a:solidFill>
              </a:rPr>
              <a:t>Lunes, 20 de Mayo, 2024</a:t>
            </a:r>
            <a:endParaRPr b="1" sz="1500"/>
          </a:p>
          <a:p>
            <a:pPr indent="0" lvl="0" marL="269999" rtl="0" algn="l">
              <a:lnSpc>
                <a:spcPct val="115000"/>
              </a:lnSpc>
              <a:spcBef>
                <a:spcPts val="0"/>
              </a:spcBef>
              <a:spcAft>
                <a:spcPts val="0"/>
              </a:spcAft>
              <a:buSzPts val="1300"/>
              <a:buNone/>
            </a:pPr>
            <a:r>
              <a:rPr lang="en-GB" sz="1500">
                <a:solidFill>
                  <a:schemeClr val="accent2"/>
                </a:solidFill>
                <a:latin typeface="Montserrat Medium"/>
                <a:ea typeface="Montserrat Medium"/>
                <a:cs typeface="Montserrat Medium"/>
                <a:sym typeface="Montserrat Medium"/>
              </a:rPr>
              <a:t>5:00 pm - 8:00 pm</a:t>
            </a:r>
            <a:br>
              <a:rPr lang="en-GB" sz="1500">
                <a:solidFill>
                  <a:schemeClr val="accent2"/>
                </a:solidFill>
                <a:latin typeface="Montserrat Medium"/>
                <a:ea typeface="Montserrat Medium"/>
                <a:cs typeface="Montserrat Medium"/>
                <a:sym typeface="Montserrat Medium"/>
              </a:rPr>
            </a:br>
            <a:endParaRPr sz="1500">
              <a:solidFill>
                <a:schemeClr val="accent2"/>
              </a:solidFill>
              <a:latin typeface="Montserrat Medium"/>
              <a:ea typeface="Montserrat Medium"/>
              <a:cs typeface="Montserrat Medium"/>
              <a:sym typeface="Montserrat Medium"/>
            </a:endParaRPr>
          </a:p>
          <a:p>
            <a:pPr indent="-190500" lvl="0" marL="269999" rtl="0" algn="l">
              <a:lnSpc>
                <a:spcPct val="115000"/>
              </a:lnSpc>
              <a:spcBef>
                <a:spcPts val="0"/>
              </a:spcBef>
              <a:spcAft>
                <a:spcPts val="0"/>
              </a:spcAft>
              <a:buClr>
                <a:schemeClr val="accent2"/>
              </a:buClr>
              <a:buSzPts val="1500"/>
              <a:buChar char="●"/>
            </a:pPr>
            <a:r>
              <a:rPr b="1" lang="en-GB" sz="1500">
                <a:solidFill>
                  <a:schemeClr val="accent2"/>
                </a:solidFill>
              </a:rPr>
              <a:t>Jueves, 23 de Mayo, 2024</a:t>
            </a:r>
            <a:endParaRPr b="1" sz="1500"/>
          </a:p>
          <a:p>
            <a:pPr indent="0" lvl="0" marL="269999" rtl="0" algn="l">
              <a:lnSpc>
                <a:spcPct val="115000"/>
              </a:lnSpc>
              <a:spcBef>
                <a:spcPts val="0"/>
              </a:spcBef>
              <a:spcAft>
                <a:spcPts val="0"/>
              </a:spcAft>
              <a:buSzPts val="1300"/>
              <a:buNone/>
            </a:pPr>
            <a:r>
              <a:rPr lang="en-GB" sz="1500">
                <a:solidFill>
                  <a:schemeClr val="accent2"/>
                </a:solidFill>
                <a:latin typeface="Montserrat Medium"/>
                <a:ea typeface="Montserrat Medium"/>
                <a:cs typeface="Montserrat Medium"/>
                <a:sym typeface="Montserrat Medium"/>
              </a:rPr>
              <a:t>9:00 am - 12:00 pm</a:t>
            </a:r>
            <a:endParaRPr b="1" sz="1500">
              <a:solidFill>
                <a:schemeClr val="accent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03" name="Shape 1403"/>
        <p:cNvGrpSpPr/>
        <p:nvPr/>
      </p:nvGrpSpPr>
      <p:grpSpPr>
        <a:xfrm>
          <a:off x="0" y="0"/>
          <a:ext cx="0" cy="0"/>
          <a:chOff x="0" y="0"/>
          <a:chExt cx="0" cy="0"/>
        </a:xfrm>
      </p:grpSpPr>
      <p:sp>
        <p:nvSpPr>
          <p:cNvPr id="1404" name="Google Shape;1404;g11703d6e84f_0_132"/>
          <p:cNvSpPr txBox="1"/>
          <p:nvPr>
            <p:ph type="title"/>
          </p:nvPr>
        </p:nvSpPr>
        <p:spPr>
          <a:xfrm>
            <a:off x="826125" y="1984950"/>
            <a:ext cx="3274500" cy="151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3400"/>
              <a:t>Evaluación</a:t>
            </a:r>
            <a:endParaRPr sz="3400"/>
          </a:p>
        </p:txBody>
      </p:sp>
      <p:sp>
        <p:nvSpPr>
          <p:cNvPr id="1405" name="Google Shape;1405;g11703d6e84f_0_132"/>
          <p:cNvSpPr txBox="1"/>
          <p:nvPr>
            <p:ph type="title"/>
          </p:nvPr>
        </p:nvSpPr>
        <p:spPr>
          <a:xfrm>
            <a:off x="4989600" y="1984950"/>
            <a:ext cx="3368100" cy="151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3400"/>
              <a:t>Evaluation</a:t>
            </a:r>
            <a:endParaRPr sz="34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g11703d6e84f_0_137"/>
          <p:cNvSpPr txBox="1"/>
          <p:nvPr>
            <p:ph type="title"/>
          </p:nvPr>
        </p:nvSpPr>
        <p:spPr>
          <a:xfrm>
            <a:off x="588750" y="1041625"/>
            <a:ext cx="3962400" cy="3339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GB" sz="2000">
                <a:solidFill>
                  <a:srgbClr val="EC008C"/>
                </a:solidFill>
              </a:rPr>
              <a:t>Evaluación</a:t>
            </a:r>
            <a:endParaRPr i="1" sz="2200">
              <a:solidFill>
                <a:srgbClr val="EC008C"/>
              </a:solidFill>
            </a:endParaRPr>
          </a:p>
        </p:txBody>
      </p:sp>
      <p:sp>
        <p:nvSpPr>
          <p:cNvPr id="1411" name="Google Shape;1411;g11703d6e84f_0_137"/>
          <p:cNvSpPr txBox="1"/>
          <p:nvPr>
            <p:ph type="title"/>
          </p:nvPr>
        </p:nvSpPr>
        <p:spPr>
          <a:xfrm>
            <a:off x="4880075" y="1041625"/>
            <a:ext cx="3855300" cy="53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i="1" lang="en-GB" sz="2000">
                <a:solidFill>
                  <a:srgbClr val="EC008C"/>
                </a:solidFill>
              </a:rPr>
              <a:t>Evaluation</a:t>
            </a:r>
            <a:endParaRPr i="1" sz="2200">
              <a:solidFill>
                <a:srgbClr val="EC008C"/>
              </a:solidFill>
            </a:endParaRPr>
          </a:p>
        </p:txBody>
      </p:sp>
      <p:sp>
        <p:nvSpPr>
          <p:cNvPr id="1412" name="Google Shape;1412;g11703d6e84f_0_137"/>
          <p:cNvSpPr txBox="1"/>
          <p:nvPr/>
        </p:nvSpPr>
        <p:spPr>
          <a:xfrm>
            <a:off x="4826525" y="1576825"/>
            <a:ext cx="3962400" cy="3249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1" lang="en-GB" sz="1300" u="none" cap="none" strike="noStrike">
                <a:solidFill>
                  <a:srgbClr val="313087"/>
                </a:solidFill>
                <a:latin typeface="Montserrat Medium"/>
                <a:ea typeface="Montserrat Medium"/>
                <a:cs typeface="Montserrat Medium"/>
                <a:sym typeface="Montserrat Medium"/>
              </a:rPr>
              <a:t>Please complete the Evaluation Form to help us understand how we are doing our work:</a:t>
            </a:r>
            <a:br>
              <a:rPr b="0" i="1" lang="en-GB" sz="1300" u="none" cap="none" strike="noStrike">
                <a:solidFill>
                  <a:srgbClr val="313087"/>
                </a:solidFill>
                <a:latin typeface="Montserrat Medium"/>
                <a:ea typeface="Montserrat Medium"/>
                <a:cs typeface="Montserrat Medium"/>
                <a:sym typeface="Montserrat Medium"/>
              </a:rPr>
            </a:br>
            <a:endParaRPr b="0" i="1" sz="1300" u="none" cap="none" strike="noStrike">
              <a:solidFill>
                <a:srgbClr val="313087"/>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400"/>
              <a:buFont typeface="Arial"/>
              <a:buNone/>
            </a:pPr>
            <a:r>
              <a:rPr b="1" i="1" lang="en-GB" sz="1300" u="none" cap="none" strike="noStrike">
                <a:solidFill>
                  <a:srgbClr val="313087"/>
                </a:solidFill>
                <a:latin typeface="Montserrat"/>
                <a:ea typeface="Montserrat"/>
                <a:cs typeface="Montserrat"/>
                <a:sym typeface="Montserrat"/>
              </a:rPr>
              <a:t>Monday, </a:t>
            </a:r>
            <a:r>
              <a:rPr b="1" i="1" lang="en-GB" sz="1300">
                <a:solidFill>
                  <a:srgbClr val="313087"/>
                </a:solidFill>
                <a:latin typeface="Montserrat"/>
                <a:ea typeface="Montserrat"/>
                <a:cs typeface="Montserrat"/>
                <a:sym typeface="Montserrat"/>
              </a:rPr>
              <a:t>April 22, </a:t>
            </a:r>
            <a:r>
              <a:rPr b="1" i="1" lang="en-GB" sz="1300" u="none" cap="none" strike="noStrike">
                <a:solidFill>
                  <a:srgbClr val="313087"/>
                </a:solidFill>
                <a:latin typeface="Montserrat"/>
                <a:ea typeface="Montserrat"/>
                <a:cs typeface="Montserrat"/>
                <a:sym typeface="Montserrat"/>
              </a:rPr>
              <a:t>2024</a:t>
            </a:r>
            <a:endParaRPr b="1" i="1" sz="1300" u="none" cap="none" strike="noStrike">
              <a:solidFill>
                <a:srgbClr val="313087"/>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lang="en-GB" sz="1300" u="sng">
                <a:solidFill>
                  <a:schemeClr val="hlink"/>
                </a:solidFill>
                <a:latin typeface="Montserrat"/>
                <a:ea typeface="Montserrat"/>
                <a:cs typeface="Montserrat"/>
                <a:sym typeface="Montserrat"/>
                <a:hlinkClick r:id="rId3"/>
              </a:rPr>
              <a:t>https://docs.google.com/forms/d/e/1FAIpQLSfKG37UyLM-3UzvpL1vp8pSPjfqgWE9uRv_oo3is7Fweau5TA/viewform</a:t>
            </a:r>
            <a:r>
              <a:rPr lang="en-GB" sz="1100">
                <a:solidFill>
                  <a:srgbClr val="313087"/>
                </a:solidFill>
              </a:rPr>
              <a:t> </a:t>
            </a:r>
            <a:endParaRPr b="0" i="1" sz="1300" u="none" cap="none" strike="noStrike">
              <a:solidFill>
                <a:srgbClr val="313087"/>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400"/>
              <a:buFont typeface="Arial"/>
              <a:buNone/>
            </a:pPr>
            <a:r>
              <a:t/>
            </a:r>
            <a:endParaRPr b="0" i="1" sz="1300" u="none" cap="none" strike="noStrike">
              <a:solidFill>
                <a:srgbClr val="313087"/>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400"/>
              <a:buFont typeface="Arial"/>
              <a:buNone/>
            </a:pPr>
            <a:r>
              <a:rPr b="1" i="1" lang="en-GB" sz="1300">
                <a:solidFill>
                  <a:srgbClr val="313087"/>
                </a:solidFill>
                <a:latin typeface="Montserrat"/>
                <a:ea typeface="Montserrat"/>
                <a:cs typeface="Montserrat"/>
                <a:sym typeface="Montserrat"/>
              </a:rPr>
              <a:t>Friday, April 26, </a:t>
            </a:r>
            <a:r>
              <a:rPr b="1" i="1" lang="en-GB" sz="1300" u="none" cap="none" strike="noStrike">
                <a:solidFill>
                  <a:srgbClr val="313087"/>
                </a:solidFill>
                <a:latin typeface="Montserrat"/>
                <a:ea typeface="Montserrat"/>
                <a:cs typeface="Montserrat"/>
                <a:sym typeface="Montserrat"/>
              </a:rPr>
              <a:t>2024</a:t>
            </a:r>
            <a:endParaRPr b="0" i="1" sz="1300" u="none" cap="none" strike="noStrike">
              <a:solidFill>
                <a:srgbClr val="313087"/>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400"/>
              <a:buFont typeface="Arial"/>
              <a:buNone/>
            </a:pPr>
            <a:r>
              <a:rPr i="1" lang="en-GB" sz="1300" u="sng">
                <a:solidFill>
                  <a:schemeClr val="hlink"/>
                </a:solidFill>
                <a:latin typeface="Montserrat Medium"/>
                <a:ea typeface="Montserrat Medium"/>
                <a:cs typeface="Montserrat Medium"/>
                <a:sym typeface="Montserrat Medium"/>
                <a:hlinkClick r:id="rId4"/>
              </a:rPr>
              <a:t>https://docs.google.com/forms/d/e/1FAIpQLSdWP_2khNAk6fWydh0qk1K3EAnr84uYDUmonagmjzNP6nxgcQ/viewform</a:t>
            </a:r>
            <a:r>
              <a:rPr i="1" lang="en-GB" sz="1300">
                <a:solidFill>
                  <a:srgbClr val="313087"/>
                </a:solidFill>
                <a:latin typeface="Montserrat Medium"/>
                <a:ea typeface="Montserrat Medium"/>
                <a:cs typeface="Montserrat Medium"/>
                <a:sym typeface="Montserrat Medium"/>
              </a:rPr>
              <a:t> </a:t>
            </a:r>
            <a:endParaRPr b="0" i="1" sz="1300" u="none" cap="none" strike="noStrike">
              <a:solidFill>
                <a:srgbClr val="313087"/>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400"/>
              <a:buFont typeface="Arial"/>
              <a:buNone/>
            </a:pPr>
            <a:r>
              <a:t/>
            </a:r>
            <a:endParaRPr b="0" i="1" sz="1300" u="none" cap="none" strike="noStrike">
              <a:solidFill>
                <a:srgbClr val="313087"/>
              </a:solidFill>
              <a:latin typeface="Montserrat Medium"/>
              <a:ea typeface="Montserrat Medium"/>
              <a:cs typeface="Montserrat Medium"/>
              <a:sym typeface="Montserrat Medium"/>
            </a:endParaRPr>
          </a:p>
        </p:txBody>
      </p:sp>
      <p:sp>
        <p:nvSpPr>
          <p:cNvPr id="1413" name="Google Shape;1413;g11703d6e84f_0_137"/>
          <p:cNvSpPr txBox="1"/>
          <p:nvPr/>
        </p:nvSpPr>
        <p:spPr>
          <a:xfrm>
            <a:off x="567900" y="1479400"/>
            <a:ext cx="4004100" cy="306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GB" sz="1300" u="none" cap="none" strike="noStrike">
                <a:solidFill>
                  <a:srgbClr val="313087"/>
                </a:solidFill>
                <a:latin typeface="Montserrat Medium"/>
                <a:ea typeface="Montserrat Medium"/>
                <a:cs typeface="Montserrat Medium"/>
                <a:sym typeface="Montserrat Medium"/>
              </a:rPr>
              <a:t>Por favor complete el Formulario de Evaluación para ayudarnos a entender cómo estamos elaborando nuestro trabajo:</a:t>
            </a:r>
            <a:endParaRPr b="0" i="0" sz="13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t/>
            </a:r>
            <a:endParaRPr b="1" i="0" sz="1300" u="none" cap="none" strike="noStrike">
              <a:solidFill>
                <a:srgbClr val="313087"/>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b="1" i="0" lang="en-GB" sz="1300" u="none" cap="none" strike="noStrike">
                <a:solidFill>
                  <a:srgbClr val="313087"/>
                </a:solidFill>
                <a:latin typeface="Montserrat"/>
                <a:ea typeface="Montserrat"/>
                <a:cs typeface="Montserrat"/>
                <a:sym typeface="Montserrat"/>
              </a:rPr>
              <a:t>Lunes, 2</a:t>
            </a:r>
            <a:r>
              <a:rPr b="1" lang="en-GB" sz="1300">
                <a:solidFill>
                  <a:srgbClr val="313087"/>
                </a:solidFill>
                <a:latin typeface="Montserrat"/>
                <a:ea typeface="Montserrat"/>
                <a:cs typeface="Montserrat"/>
                <a:sym typeface="Montserrat"/>
              </a:rPr>
              <a:t>2</a:t>
            </a:r>
            <a:r>
              <a:rPr b="1" i="0" lang="en-GB" sz="1300" u="none" cap="none" strike="noStrike">
                <a:solidFill>
                  <a:srgbClr val="313087"/>
                </a:solidFill>
                <a:latin typeface="Montserrat"/>
                <a:ea typeface="Montserrat"/>
                <a:cs typeface="Montserrat"/>
                <a:sym typeface="Montserrat"/>
              </a:rPr>
              <a:t> de </a:t>
            </a:r>
            <a:r>
              <a:rPr b="1" lang="en-GB" sz="1300">
                <a:solidFill>
                  <a:srgbClr val="313087"/>
                </a:solidFill>
                <a:latin typeface="Montserrat"/>
                <a:ea typeface="Montserrat"/>
                <a:cs typeface="Montserrat"/>
                <a:sym typeface="Montserrat"/>
              </a:rPr>
              <a:t>Abril</a:t>
            </a:r>
            <a:r>
              <a:rPr b="1" i="0" lang="en-GB" sz="1300" u="none" cap="none" strike="noStrike">
                <a:solidFill>
                  <a:srgbClr val="313087"/>
                </a:solidFill>
                <a:latin typeface="Montserrat"/>
                <a:ea typeface="Montserrat"/>
                <a:cs typeface="Montserrat"/>
                <a:sym typeface="Montserrat"/>
              </a:rPr>
              <a:t>, 2024</a:t>
            </a:r>
            <a:endParaRPr b="1" i="0" sz="1300" u="none" cap="none" strike="noStrike">
              <a:solidFill>
                <a:srgbClr val="313087"/>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lang="en-GB" sz="1300" u="sng">
                <a:solidFill>
                  <a:schemeClr val="hlink"/>
                </a:solidFill>
                <a:latin typeface="Montserrat"/>
                <a:ea typeface="Montserrat"/>
                <a:cs typeface="Montserrat"/>
                <a:sym typeface="Montserrat"/>
                <a:hlinkClick r:id="rId5"/>
              </a:rPr>
              <a:t>https://docs.google.com/forms/d/e/1FAIpQLSfKG37UyLM-3UzvpL1vp8pSPjfqgWE9uRv_oo3is7Fweau5TA/viewform</a:t>
            </a:r>
            <a:r>
              <a:rPr lang="en-GB" sz="1300">
                <a:solidFill>
                  <a:srgbClr val="313087"/>
                </a:solidFill>
                <a:latin typeface="Montserrat"/>
                <a:ea typeface="Montserrat"/>
                <a:cs typeface="Montserrat"/>
                <a:sym typeface="Montserrat"/>
              </a:rPr>
              <a:t> </a:t>
            </a:r>
            <a:endParaRPr i="0" sz="1300" u="none" cap="none" strike="noStrike">
              <a:solidFill>
                <a:srgbClr val="313087"/>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t/>
            </a:r>
            <a:endParaRPr b="1" i="0" sz="1300" u="none" cap="none" strike="noStrike">
              <a:solidFill>
                <a:srgbClr val="313087"/>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t/>
            </a:r>
            <a:endParaRPr b="0" i="0" sz="1100" u="none" cap="none" strike="noStrike">
              <a:solidFill>
                <a:srgbClr val="313087"/>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1" lang="en-GB" sz="1300">
                <a:solidFill>
                  <a:schemeClr val="accent6"/>
                </a:solidFill>
                <a:highlight>
                  <a:srgbClr val="FFFFFF"/>
                </a:highlight>
                <a:latin typeface="Montserrat"/>
                <a:ea typeface="Montserrat"/>
                <a:cs typeface="Montserrat"/>
                <a:sym typeface="Montserrat"/>
              </a:rPr>
              <a:t>Viernes</a:t>
            </a:r>
            <a:r>
              <a:rPr b="1" i="0" lang="en-GB" sz="1300" u="none" cap="none" strike="noStrike">
                <a:solidFill>
                  <a:schemeClr val="accent6"/>
                </a:solidFill>
                <a:highlight>
                  <a:srgbClr val="FFFFFF"/>
                </a:highlight>
                <a:latin typeface="Montserrat"/>
                <a:ea typeface="Montserrat"/>
                <a:cs typeface="Montserrat"/>
                <a:sym typeface="Montserrat"/>
              </a:rPr>
              <a:t>, 2</a:t>
            </a:r>
            <a:r>
              <a:rPr b="1" lang="en-GB" sz="1300">
                <a:solidFill>
                  <a:schemeClr val="accent6"/>
                </a:solidFill>
                <a:highlight>
                  <a:srgbClr val="FFFFFF"/>
                </a:highlight>
                <a:latin typeface="Montserrat"/>
                <a:ea typeface="Montserrat"/>
                <a:cs typeface="Montserrat"/>
                <a:sym typeface="Montserrat"/>
              </a:rPr>
              <a:t>6</a:t>
            </a:r>
            <a:r>
              <a:rPr b="1" i="0" lang="en-GB" sz="1300" u="none" cap="none" strike="noStrike">
                <a:solidFill>
                  <a:schemeClr val="accent6"/>
                </a:solidFill>
                <a:highlight>
                  <a:srgbClr val="FFFFFF"/>
                </a:highlight>
                <a:latin typeface="Montserrat"/>
                <a:ea typeface="Montserrat"/>
                <a:cs typeface="Montserrat"/>
                <a:sym typeface="Montserrat"/>
              </a:rPr>
              <a:t> de</a:t>
            </a:r>
            <a:r>
              <a:rPr b="1" lang="en-GB" sz="1300">
                <a:solidFill>
                  <a:schemeClr val="accent6"/>
                </a:solidFill>
                <a:highlight>
                  <a:srgbClr val="FFFFFF"/>
                </a:highlight>
                <a:latin typeface="Montserrat"/>
                <a:ea typeface="Montserrat"/>
                <a:cs typeface="Montserrat"/>
                <a:sym typeface="Montserrat"/>
              </a:rPr>
              <a:t> Abril</a:t>
            </a:r>
            <a:r>
              <a:rPr b="1" i="0" lang="en-GB" sz="1300" u="none" cap="none" strike="noStrike">
                <a:solidFill>
                  <a:schemeClr val="accent6"/>
                </a:solidFill>
                <a:latin typeface="Montserrat"/>
                <a:ea typeface="Montserrat"/>
                <a:cs typeface="Montserrat"/>
                <a:sym typeface="Montserrat"/>
              </a:rPr>
              <a:t>, 2024</a:t>
            </a:r>
            <a:endParaRPr b="0" i="0" sz="1300" u="none" cap="none" strike="noStrike">
              <a:solidFill>
                <a:srgbClr val="313087"/>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400"/>
              <a:buFont typeface="Arial"/>
              <a:buNone/>
            </a:pPr>
            <a:r>
              <a:rPr lang="en-GB" sz="1300" u="sng">
                <a:solidFill>
                  <a:schemeClr val="hlink"/>
                </a:solidFill>
                <a:latin typeface="Montserrat"/>
                <a:ea typeface="Montserrat"/>
                <a:cs typeface="Montserrat"/>
                <a:sym typeface="Montserrat"/>
                <a:hlinkClick r:id="rId6"/>
              </a:rPr>
              <a:t>https://docs.google.com/forms/d/e/1FAIpQLSdWP_2khNAk6fWydh0qk1K3EAnr84uYDUmonagmjzNP6nxgcQ/viewform</a:t>
            </a:r>
            <a:r>
              <a:rPr lang="en-GB" sz="1300" u="sng">
                <a:solidFill>
                  <a:schemeClr val="hlink"/>
                </a:solidFill>
                <a:latin typeface="Montserrat"/>
                <a:ea typeface="Montserrat"/>
                <a:cs typeface="Montserrat"/>
                <a:sym typeface="Montserrat"/>
              </a:rPr>
              <a:t> </a:t>
            </a:r>
            <a:endParaRPr b="0" i="0" sz="1100" u="none" cap="none" strike="noStrike">
              <a:solidFill>
                <a:srgbClr val="313087"/>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A5"/>
        </a:solidFill>
      </p:bgPr>
    </p:bg>
    <p:spTree>
      <p:nvGrpSpPr>
        <p:cNvPr id="1417" name="Shape 1417"/>
        <p:cNvGrpSpPr/>
        <p:nvPr/>
      </p:nvGrpSpPr>
      <p:grpSpPr>
        <a:xfrm>
          <a:off x="0" y="0"/>
          <a:ext cx="0" cy="0"/>
          <a:chOff x="0" y="0"/>
          <a:chExt cx="0" cy="0"/>
        </a:xfrm>
      </p:grpSpPr>
      <p:sp>
        <p:nvSpPr>
          <p:cNvPr id="1418" name="Google Shape;1418;g1164b98259f_0_69"/>
          <p:cNvSpPr txBox="1"/>
          <p:nvPr>
            <p:ph type="title"/>
          </p:nvPr>
        </p:nvSpPr>
        <p:spPr>
          <a:xfrm>
            <a:off x="826125" y="1984950"/>
            <a:ext cx="3274500" cy="151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3400"/>
              <a:t>Cierre</a:t>
            </a:r>
            <a:r>
              <a:rPr i="1" lang="en-GB" sz="3400"/>
              <a:t> </a:t>
            </a:r>
            <a:endParaRPr i="1" sz="3400"/>
          </a:p>
        </p:txBody>
      </p:sp>
      <p:sp>
        <p:nvSpPr>
          <p:cNvPr id="1419" name="Google Shape;1419;g1164b98259f_0_69"/>
          <p:cNvSpPr txBox="1"/>
          <p:nvPr>
            <p:ph type="title"/>
          </p:nvPr>
        </p:nvSpPr>
        <p:spPr>
          <a:xfrm>
            <a:off x="4989600" y="1984950"/>
            <a:ext cx="3368100" cy="151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i="1" lang="en-GB" sz="3400"/>
              <a:t>Closing </a:t>
            </a:r>
            <a:endParaRPr sz="34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g11703d6e84f_0_149"/>
          <p:cNvSpPr txBox="1"/>
          <p:nvPr>
            <p:ph type="ctrTitle"/>
          </p:nvPr>
        </p:nvSpPr>
        <p:spPr>
          <a:xfrm>
            <a:off x="4572000" y="2154250"/>
            <a:ext cx="3789900" cy="2344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200"/>
              <a:buNone/>
            </a:pPr>
            <a:r>
              <a:t/>
            </a:r>
            <a:endParaRPr i="1" sz="3400">
              <a:solidFill>
                <a:schemeClr val="accent5"/>
              </a:solidFill>
            </a:endParaRPr>
          </a:p>
          <a:p>
            <a:pPr indent="0" lvl="0" marL="0" rtl="0" algn="ctr">
              <a:lnSpc>
                <a:spcPct val="100000"/>
              </a:lnSpc>
              <a:spcBef>
                <a:spcPts val="0"/>
              </a:spcBef>
              <a:spcAft>
                <a:spcPts val="0"/>
              </a:spcAft>
              <a:buSzPts val="4200"/>
              <a:buNone/>
            </a:pPr>
            <a:r>
              <a:rPr i="1" lang="en-GB" sz="3400">
                <a:solidFill>
                  <a:schemeClr val="accent5"/>
                </a:solidFill>
              </a:rPr>
              <a:t>Thank you!</a:t>
            </a:r>
            <a:endParaRPr i="1" sz="3400">
              <a:solidFill>
                <a:schemeClr val="accent5"/>
              </a:solidFill>
            </a:endParaRPr>
          </a:p>
          <a:p>
            <a:pPr indent="0" lvl="0" marL="0" rtl="0" algn="ctr">
              <a:lnSpc>
                <a:spcPct val="100000"/>
              </a:lnSpc>
              <a:spcBef>
                <a:spcPts val="0"/>
              </a:spcBef>
              <a:spcAft>
                <a:spcPts val="0"/>
              </a:spcAft>
              <a:buSzPts val="4200"/>
              <a:buNone/>
            </a:pPr>
            <a:r>
              <a:t/>
            </a:r>
            <a:endParaRPr i="1" sz="3400">
              <a:solidFill>
                <a:schemeClr val="accent5"/>
              </a:solidFill>
            </a:endParaRPr>
          </a:p>
        </p:txBody>
      </p:sp>
      <p:sp>
        <p:nvSpPr>
          <p:cNvPr id="1425" name="Google Shape;1425;g11703d6e84f_0_149"/>
          <p:cNvSpPr txBox="1"/>
          <p:nvPr>
            <p:ph type="ctrTitle"/>
          </p:nvPr>
        </p:nvSpPr>
        <p:spPr>
          <a:xfrm>
            <a:off x="447800" y="2085625"/>
            <a:ext cx="3789900" cy="2292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200"/>
              <a:buNone/>
            </a:pPr>
            <a:r>
              <a:t/>
            </a:r>
            <a:endParaRPr sz="3400">
              <a:solidFill>
                <a:srgbClr val="EC008C"/>
              </a:solidFill>
            </a:endParaRPr>
          </a:p>
          <a:p>
            <a:pPr indent="0" lvl="0" marL="0" rtl="0" algn="ctr">
              <a:lnSpc>
                <a:spcPct val="100000"/>
              </a:lnSpc>
              <a:spcBef>
                <a:spcPts val="0"/>
              </a:spcBef>
              <a:spcAft>
                <a:spcPts val="0"/>
              </a:spcAft>
              <a:buSzPts val="4200"/>
              <a:buNone/>
            </a:pPr>
            <a:r>
              <a:rPr lang="en-GB" sz="3400">
                <a:solidFill>
                  <a:srgbClr val="EC008C"/>
                </a:solidFill>
              </a:rPr>
              <a:t>¡Gracias!</a:t>
            </a:r>
            <a:endParaRPr sz="3400">
              <a:solidFill>
                <a:srgbClr val="EC008C"/>
              </a:solidFill>
            </a:endParaRPr>
          </a:p>
          <a:p>
            <a:pPr indent="0" lvl="0" marL="0" rtl="0" algn="ctr">
              <a:lnSpc>
                <a:spcPct val="100000"/>
              </a:lnSpc>
              <a:spcBef>
                <a:spcPts val="0"/>
              </a:spcBef>
              <a:spcAft>
                <a:spcPts val="0"/>
              </a:spcAft>
              <a:buSzPts val="4200"/>
              <a:buNone/>
            </a:pPr>
            <a:r>
              <a:t/>
            </a:r>
            <a:endParaRPr sz="3400">
              <a:solidFill>
                <a:srgbClr val="EC008C"/>
              </a:solidFill>
            </a:endParaRPr>
          </a:p>
          <a:p>
            <a:pPr indent="0" lvl="0" marL="0" rtl="0" algn="ctr">
              <a:lnSpc>
                <a:spcPct val="100000"/>
              </a:lnSpc>
              <a:spcBef>
                <a:spcPts val="0"/>
              </a:spcBef>
              <a:spcAft>
                <a:spcPts val="0"/>
              </a:spcAft>
              <a:buSzPts val="4200"/>
              <a:buNone/>
            </a:pPr>
            <a:r>
              <a:t/>
            </a:r>
            <a:endParaRPr sz="3400">
              <a:solidFill>
                <a:srgbClr val="EC008C"/>
              </a:solidFill>
            </a:endParaRPr>
          </a:p>
          <a:p>
            <a:pPr indent="0" lvl="0" marL="0" rtl="0" algn="ctr">
              <a:lnSpc>
                <a:spcPct val="100000"/>
              </a:lnSpc>
              <a:spcBef>
                <a:spcPts val="0"/>
              </a:spcBef>
              <a:spcAft>
                <a:spcPts val="0"/>
              </a:spcAft>
              <a:buSzPts val="4200"/>
              <a:buNone/>
            </a:pPr>
            <a:r>
              <a:t/>
            </a:r>
            <a:endParaRPr sz="3400">
              <a:solidFill>
                <a:srgbClr val="EC008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29" name="Shape 1429"/>
        <p:cNvGrpSpPr/>
        <p:nvPr/>
      </p:nvGrpSpPr>
      <p:grpSpPr>
        <a:xfrm>
          <a:off x="0" y="0"/>
          <a:ext cx="0" cy="0"/>
          <a:chOff x="0" y="0"/>
          <a:chExt cx="0" cy="0"/>
        </a:xfrm>
      </p:grpSpPr>
      <p:graphicFrame>
        <p:nvGraphicFramePr>
          <p:cNvPr id="1430" name="Google Shape;1430;g211015a5a28_1_3"/>
          <p:cNvGraphicFramePr/>
          <p:nvPr/>
        </p:nvGraphicFramePr>
        <p:xfrm>
          <a:off x="192450" y="62575"/>
          <a:ext cx="3000000" cy="3000000"/>
        </p:xfrm>
        <a:graphic>
          <a:graphicData uri="http://schemas.openxmlformats.org/drawingml/2006/table">
            <a:tbl>
              <a:tblPr>
                <a:noFill/>
                <a:tableStyleId>{E973149A-D9A8-4B60-AA7E-B6E8E54138CF}</a:tableStyleId>
              </a:tblPr>
              <a:tblGrid>
                <a:gridCol w="2056525"/>
                <a:gridCol w="5517150"/>
                <a:gridCol w="1281300"/>
              </a:tblGrid>
              <a:tr h="322925">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Role</a:t>
                      </a:r>
                      <a:endParaRPr sz="1100" u="none" cap="none" strike="noStrike"/>
                    </a:p>
                  </a:txBody>
                  <a:tcPr marT="91425" marB="91425" marR="91425" marL="91425">
                    <a:lnB cap="flat" cmpd="sng" w="9525">
                      <a:solidFill>
                        <a:srgbClr val="242424"/>
                      </a:solidFill>
                      <a:prstDash val="solid"/>
                      <a:round/>
                      <a:headEnd len="sm" w="sm" type="none"/>
                      <a:tailEnd len="sm" w="sm" type="none"/>
                    </a:lnB>
                    <a:solidFill>
                      <a:srgbClr val="079BD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Responsibility | Responsabilidad</a:t>
                      </a:r>
                      <a:endParaRPr sz="1100" u="none" cap="none" strike="noStrike"/>
                    </a:p>
                  </a:txBody>
                  <a:tcPr marT="91425" marB="91425" marR="91425" marL="91425">
                    <a:lnB cap="flat" cmpd="sng" w="9525">
                      <a:solidFill>
                        <a:srgbClr val="242424"/>
                      </a:solidFill>
                      <a:prstDash val="solid"/>
                      <a:round/>
                      <a:headEnd len="sm" w="sm" type="none"/>
                      <a:tailEnd len="sm" w="sm" type="none"/>
                    </a:lnB>
                    <a:solidFill>
                      <a:srgbClr val="079BD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Staff | Personal</a:t>
                      </a:r>
                      <a:endParaRPr sz="1100" u="none" cap="none" strike="noStrike"/>
                    </a:p>
                  </a:txBody>
                  <a:tcPr marT="91425" marB="91425" marR="91425" marL="91425">
                    <a:lnB cap="flat" cmpd="sng" w="9525">
                      <a:solidFill>
                        <a:srgbClr val="242424"/>
                      </a:solidFill>
                      <a:prstDash val="solid"/>
                      <a:round/>
                      <a:headEnd len="sm" w="sm" type="none"/>
                      <a:tailEnd len="sm" w="sm" type="none"/>
                    </a:lnB>
                    <a:solidFill>
                      <a:srgbClr val="079BD7"/>
                    </a:solidFill>
                  </a:tcPr>
                </a:tc>
              </a:tr>
              <a:tr h="940700">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Dirigir la reunion:</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Run of show:</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Esta persona está en el fondo observando, asegurándose de que todo funciona bien, e iniciando los ajustes que sean necesarios.</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This person is in the background observing, making sure that everything is running smoothly, and initiating adjustments as deemed necessary.</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100"/>
                        <a:buFont typeface="Arial"/>
                        <a:buNone/>
                      </a:pPr>
                      <a:r>
                        <a:rPr b="1" lang="en-GB" sz="1200">
                          <a:solidFill>
                            <a:schemeClr val="accent2"/>
                          </a:solidFill>
                          <a:latin typeface="Cabin"/>
                          <a:ea typeface="Cabin"/>
                          <a:cs typeface="Cabin"/>
                          <a:sym typeface="Cabin"/>
                        </a:rPr>
                        <a:t>Edith</a:t>
                      </a:r>
                      <a:endParaRPr b="1" sz="1200" u="none" cap="none" strike="noStrike">
                        <a:solidFill>
                          <a:schemeClr val="accent2"/>
                        </a:solidFill>
                        <a:latin typeface="Cabin"/>
                        <a:ea typeface="Cabin"/>
                        <a:cs typeface="Cabin"/>
                        <a:sym typeface="Cabin"/>
                      </a:endParaRPr>
                    </a:p>
                    <a:p>
                      <a:pPr indent="0" lvl="0" marL="0" marR="0" rtl="0" algn="l">
                        <a:lnSpc>
                          <a:spcPct val="115000"/>
                        </a:lnSpc>
                        <a:spcBef>
                          <a:spcPts val="0"/>
                        </a:spcBef>
                        <a:spcAft>
                          <a:spcPts val="0"/>
                        </a:spcAft>
                        <a:buClr>
                          <a:srgbClr val="000000"/>
                        </a:buClr>
                        <a:buSzPts val="1100"/>
                        <a:buFont typeface="Arial"/>
                        <a:buNone/>
                      </a:pPr>
                      <a:br>
                        <a:rPr b="1" lang="en-GB" sz="1200" u="none" cap="none" strike="noStrike">
                          <a:solidFill>
                            <a:schemeClr val="accent2"/>
                          </a:solidFill>
                          <a:latin typeface="Cabin"/>
                          <a:ea typeface="Cabin"/>
                          <a:cs typeface="Cabin"/>
                          <a:sym typeface="Cabin"/>
                        </a:rPr>
                      </a:br>
                      <a:endParaRPr b="1" sz="1100" u="none" cap="none" strike="noStrike">
                        <a:solidFill>
                          <a:srgbClr val="EE2A7B"/>
                        </a:solidFill>
                        <a:latin typeface="Cabin"/>
                        <a:ea typeface="Cabin"/>
                        <a:cs typeface="Cabin"/>
                        <a:sym typeface="Cabin"/>
                      </a:endParaRPr>
                    </a:p>
                    <a:p>
                      <a:pPr indent="0" lvl="0" marL="0" marR="0" rtl="0" algn="l">
                        <a:lnSpc>
                          <a:spcPct val="100000"/>
                        </a:lnSpc>
                        <a:spcBef>
                          <a:spcPts val="0"/>
                        </a:spcBef>
                        <a:spcAft>
                          <a:spcPts val="0"/>
                        </a:spcAft>
                        <a:buClr>
                          <a:srgbClr val="000000"/>
                        </a:buClr>
                        <a:buSzPts val="1200"/>
                        <a:buFont typeface="Arial"/>
                        <a:buNone/>
                      </a:pPr>
                      <a:r>
                        <a:rPr b="1" lang="en-GB" sz="1100" u="none" cap="none" strike="noStrike">
                          <a:solidFill>
                            <a:srgbClr val="EE2A7B"/>
                          </a:solidFill>
                          <a:latin typeface="Cabin"/>
                          <a:ea typeface="Cabin"/>
                          <a:cs typeface="Cabin"/>
                          <a:sym typeface="Cabin"/>
                        </a:rPr>
                        <a:t>Persona Asignada a Coordinar la Reunión (ahorita son las gerentes)</a:t>
                      </a:r>
                      <a:endParaRPr b="1" sz="1100" u="none" cap="none" strike="noStrike">
                        <a:solidFill>
                          <a:srgbClr val="EE2A7B"/>
                        </a:solidFill>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000" u="none" cap="none" strike="noStrike">
                          <a:solidFill>
                            <a:srgbClr val="666666"/>
                          </a:solidFill>
                        </a:rPr>
                        <a:t>(Rol Permanente)</a:t>
                      </a:r>
                      <a:endParaRPr sz="1000" u="none" cap="none" strike="noStrike">
                        <a:solidFill>
                          <a:srgbClr val="666666"/>
                        </a:solidFill>
                      </a:endParaRPr>
                    </a:p>
                    <a:p>
                      <a:pPr indent="0" lvl="0" marL="0" marR="0" rtl="0" algn="l">
                        <a:lnSpc>
                          <a:spcPct val="100000"/>
                        </a:lnSpc>
                        <a:spcBef>
                          <a:spcPts val="0"/>
                        </a:spcBef>
                        <a:spcAft>
                          <a:spcPts val="0"/>
                        </a:spcAft>
                        <a:buClr>
                          <a:srgbClr val="000000"/>
                        </a:buClr>
                        <a:buSzPts val="1100"/>
                        <a:buFont typeface="Arial"/>
                        <a:buNone/>
                      </a:pPr>
                      <a:r>
                        <a:rPr lang="en-GB" sz="1000" u="none" cap="none" strike="noStrike">
                          <a:solidFill>
                            <a:srgbClr val="666666"/>
                          </a:solidFill>
                        </a:rPr>
                        <a:t> </a:t>
                      </a:r>
                      <a:endParaRPr b="1" sz="1000" u="none" cap="none" strike="noStrike">
                        <a:solidFill>
                          <a:srgbClr val="EE2A7B"/>
                        </a:solidFill>
                      </a:endParaRPr>
                    </a:p>
                    <a:p>
                      <a:pPr indent="0" lvl="0" marL="0" marR="0" rtl="0" algn="l">
                        <a:lnSpc>
                          <a:spcPct val="100000"/>
                        </a:lnSpc>
                        <a:spcBef>
                          <a:spcPts val="0"/>
                        </a:spcBef>
                        <a:spcAft>
                          <a:spcPts val="0"/>
                        </a:spcAft>
                        <a:buClr>
                          <a:srgbClr val="000000"/>
                        </a:buClr>
                        <a:buSzPts val="1100"/>
                        <a:buFont typeface="Arial"/>
                        <a:buNone/>
                      </a:pPr>
                      <a:r>
                        <a:rPr b="1" lang="en-GB" sz="1000" u="none" cap="none" strike="noStrike">
                          <a:solidFill>
                            <a:srgbClr val="EE2A7B"/>
                          </a:solidFill>
                        </a:rPr>
                        <a:t>Person Assigned to Coordinate Meeting (Currently, Managers)</a:t>
                      </a:r>
                      <a:endParaRPr sz="1000" u="none" cap="none" strike="noStrike">
                        <a:solidFill>
                          <a:srgbClr val="666666"/>
                        </a:solidFill>
                      </a:endParaRPr>
                    </a:p>
                    <a:p>
                      <a:pPr indent="0" lvl="0" marL="0" marR="0" rtl="0" algn="l">
                        <a:lnSpc>
                          <a:spcPct val="100000"/>
                        </a:lnSpc>
                        <a:spcBef>
                          <a:spcPts val="0"/>
                        </a:spcBef>
                        <a:spcAft>
                          <a:spcPts val="0"/>
                        </a:spcAft>
                        <a:buClr>
                          <a:srgbClr val="000000"/>
                        </a:buClr>
                        <a:buSzPts val="1100"/>
                        <a:buFont typeface="Arial"/>
                        <a:buNone/>
                      </a:pPr>
                      <a:r>
                        <a:rPr lang="en-GB" sz="1000" u="none" cap="none" strike="noStrike">
                          <a:solidFill>
                            <a:srgbClr val="666666"/>
                          </a:solidFill>
                        </a:rPr>
                        <a:t>(Permanent Role)</a:t>
                      </a:r>
                      <a:endParaRPr sz="1000" u="none" cap="none" strike="noStrike">
                        <a:solidFill>
                          <a:srgbClr val="666666"/>
                        </a:solidFill>
                      </a:endParaRPr>
                    </a:p>
                    <a:p>
                      <a:pPr indent="0" lvl="0" marL="0" marR="0" rtl="0" algn="l">
                        <a:lnSpc>
                          <a:spcPct val="100000"/>
                        </a:lnSpc>
                        <a:spcBef>
                          <a:spcPts val="0"/>
                        </a:spcBef>
                        <a:spcAft>
                          <a:spcPts val="0"/>
                        </a:spcAft>
                        <a:buClr>
                          <a:srgbClr val="000000"/>
                        </a:buClr>
                        <a:buSzPts val="1200"/>
                        <a:buFont typeface="Arial"/>
                        <a:buNone/>
                      </a:pPr>
                      <a:r>
                        <a:t/>
                      </a:r>
                      <a:endParaRPr b="1" sz="1200" u="none" cap="none" strike="noStrike">
                        <a:solidFill>
                          <a:srgbClr val="EE2A7B"/>
                        </a:solidFill>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r>
              <a:tr h="1230400">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Toma de tiempo:</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Timekeeper:</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Esta persona hace todos los esfuerzos para mantener el tiempo, y se ajusta según sea necesario, comunicando a las personas apropiadas en todos los asuntos relacionados con el tiempo.</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This person makes all efforts to keep time, and adjust as necessary, communicating to the appropriate individuals in all time-related matters.</a:t>
                      </a:r>
                      <a:r>
                        <a:rPr b="1" lang="en-GB" sz="1200" u="none" cap="none" strike="noStrike">
                          <a:solidFill>
                            <a:schemeClr val="accent2"/>
                          </a:solidFill>
                          <a:latin typeface="Cabin"/>
                          <a:ea typeface="Cabin"/>
                          <a:cs typeface="Cabin"/>
                          <a:sym typeface="Cabin"/>
                        </a:rPr>
                        <a:t> </a:t>
                      </a:r>
                      <a:endParaRPr b="1" sz="1200" u="none" cap="none" strike="noStrike">
                        <a:solidFill>
                          <a:schemeClr val="accent2"/>
                        </a:solidFill>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200" u="none" cap="none" strike="noStrike">
                          <a:solidFill>
                            <a:schemeClr val="accent2"/>
                          </a:solidFill>
                          <a:latin typeface="Cabin"/>
                          <a:ea typeface="Cabin"/>
                          <a:cs typeface="Cabin"/>
                          <a:sym typeface="Cabin"/>
                        </a:rPr>
                        <a:t>Lili</a:t>
                      </a:r>
                      <a:br>
                        <a:rPr b="1" lang="en-GB" sz="1200" u="none" cap="none" strike="noStrike">
                          <a:solidFill>
                            <a:schemeClr val="accent2"/>
                          </a:solidFill>
                          <a:latin typeface="Cabin"/>
                          <a:ea typeface="Cabin"/>
                          <a:cs typeface="Cabin"/>
                          <a:sym typeface="Cabin"/>
                        </a:rPr>
                      </a:br>
                      <a:endParaRPr b="1" sz="1200" u="none" cap="none" strike="noStrike">
                        <a:solidFill>
                          <a:schemeClr val="accent2"/>
                        </a:solidFill>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4" name="Shape 1434"/>
        <p:cNvGrpSpPr/>
        <p:nvPr/>
      </p:nvGrpSpPr>
      <p:grpSpPr>
        <a:xfrm>
          <a:off x="0" y="0"/>
          <a:ext cx="0" cy="0"/>
          <a:chOff x="0" y="0"/>
          <a:chExt cx="0" cy="0"/>
        </a:xfrm>
      </p:grpSpPr>
      <p:graphicFrame>
        <p:nvGraphicFramePr>
          <p:cNvPr id="1435" name="Google Shape;1435;g211015a5a28_1_17"/>
          <p:cNvGraphicFramePr/>
          <p:nvPr/>
        </p:nvGraphicFramePr>
        <p:xfrm>
          <a:off x="192450" y="198000"/>
          <a:ext cx="3000000" cy="3000000"/>
        </p:xfrm>
        <a:graphic>
          <a:graphicData uri="http://schemas.openxmlformats.org/drawingml/2006/table">
            <a:tbl>
              <a:tblPr>
                <a:noFill/>
                <a:tableStyleId>{E973149A-D9A8-4B60-AA7E-B6E8E54138CF}</a:tableStyleId>
              </a:tblPr>
              <a:tblGrid>
                <a:gridCol w="2056525"/>
                <a:gridCol w="5517150"/>
                <a:gridCol w="1281300"/>
              </a:tblGrid>
              <a:tr h="422375">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Role</a:t>
                      </a:r>
                      <a:endParaRPr sz="1100" u="none" cap="none" strike="noStrike"/>
                    </a:p>
                  </a:txBody>
                  <a:tcPr marT="91425" marB="91425" marR="91425" marL="91425">
                    <a:lnB cap="flat" cmpd="sng" w="9525">
                      <a:solidFill>
                        <a:srgbClr val="242424"/>
                      </a:solidFill>
                      <a:prstDash val="solid"/>
                      <a:round/>
                      <a:headEnd len="sm" w="sm" type="none"/>
                      <a:tailEnd len="sm" w="sm" type="none"/>
                    </a:lnB>
                    <a:solidFill>
                      <a:srgbClr val="079BD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Responsibility | Responsabilidad</a:t>
                      </a:r>
                      <a:endParaRPr sz="1100" u="none" cap="none" strike="noStrike"/>
                    </a:p>
                  </a:txBody>
                  <a:tcPr marT="91425" marB="91425" marR="91425" marL="91425">
                    <a:lnB cap="flat" cmpd="sng" w="9525">
                      <a:solidFill>
                        <a:srgbClr val="242424"/>
                      </a:solidFill>
                      <a:prstDash val="solid"/>
                      <a:round/>
                      <a:headEnd len="sm" w="sm" type="none"/>
                      <a:tailEnd len="sm" w="sm" type="none"/>
                    </a:lnB>
                    <a:solidFill>
                      <a:srgbClr val="079BD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Staff | Personal</a:t>
                      </a:r>
                      <a:endParaRPr sz="1100" u="none" cap="none" strike="noStrike"/>
                    </a:p>
                  </a:txBody>
                  <a:tcPr marT="91425" marB="91425" marR="91425" marL="91425">
                    <a:lnB cap="flat" cmpd="sng" w="9525">
                      <a:solidFill>
                        <a:srgbClr val="242424"/>
                      </a:solidFill>
                      <a:prstDash val="solid"/>
                      <a:round/>
                      <a:headEnd len="sm" w="sm" type="none"/>
                      <a:tailEnd len="sm" w="sm" type="none"/>
                    </a:lnB>
                    <a:solidFill>
                      <a:srgbClr val="079BD7"/>
                    </a:solidFill>
                  </a:tcPr>
                </a:tc>
              </a:tr>
              <a:tr h="1248175">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Monitoreo del chat:</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Monitoring chat:</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En este rol se comunican con los participantes de la sala de espera para asegurarse de que se han identificado con sus nombres antes del comienzo de la reunión, y monitorean los comentarios/preguntas/etc. para responder y/o asegurarse de que la facilitador/ra este al tanto de que se han hecho esos comentarios/preguntas. (2) </a:t>
                      </a:r>
                      <a:endParaRPr b="1"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In this role you will communicate with waiting room participants to ensure they have identified themselves with their names prior to the start of the meeting, and monitor comments/questions/etc. to respond and/or ensure that facilitator is aware that those comments/questions have been made.</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GB" sz="1200" u="none" cap="none" strike="noStrike">
                          <a:solidFill>
                            <a:schemeClr val="accent2"/>
                          </a:solidFill>
                          <a:latin typeface="Cabin"/>
                          <a:ea typeface="Cabin"/>
                          <a:cs typeface="Cabin"/>
                          <a:sym typeface="Cabin"/>
                        </a:rPr>
                        <a:t>  Denise</a:t>
                      </a:r>
                      <a:r>
                        <a:rPr b="1" lang="en-GB" sz="1200">
                          <a:solidFill>
                            <a:schemeClr val="accent2"/>
                          </a:solidFill>
                          <a:latin typeface="Cabin"/>
                          <a:ea typeface="Cabin"/>
                          <a:cs typeface="Cabin"/>
                          <a:sym typeface="Cabin"/>
                        </a:rPr>
                        <a:t>/Luz</a:t>
                      </a:r>
                      <a:endParaRPr b="1" sz="1200" u="none" cap="none" strike="noStrike">
                        <a:solidFill>
                          <a:schemeClr val="accent2"/>
                        </a:solidFill>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r>
              <a:tr h="1248175">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Compartir la presentación:</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Share Presentation:</a:t>
                      </a:r>
                      <a:endParaRPr b="1"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Una persona se encarga de compartir la presentación y otra persona sirve de apoyo, en caso de que la primera persona tenga problemas para compartir la presentación (2)</a:t>
                      </a:r>
                      <a:endParaRPr b="1"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One person is lead for sharing screen and another person serves as back-up, in case the first person was to face challenges sharing the screen - </a:t>
                      </a:r>
                      <a:endParaRPr b="1"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100"/>
                        <a:buFont typeface="Arial"/>
                        <a:buNone/>
                      </a:pPr>
                      <a:r>
                        <a:rPr b="1" lang="en-GB" sz="1200" u="none" cap="none" strike="noStrike">
                          <a:solidFill>
                            <a:schemeClr val="accent6"/>
                          </a:solidFill>
                          <a:latin typeface="Cabin"/>
                          <a:ea typeface="Cabin"/>
                          <a:cs typeface="Cabin"/>
                          <a:sym typeface="Cabin"/>
                        </a:rPr>
                        <a:t>Ale D/ </a:t>
                      </a:r>
                      <a:r>
                        <a:rPr b="1" lang="en-GB" sz="1200">
                          <a:solidFill>
                            <a:schemeClr val="accent6"/>
                          </a:solidFill>
                          <a:latin typeface="Cabin"/>
                          <a:ea typeface="Cabin"/>
                          <a:cs typeface="Cabin"/>
                          <a:sym typeface="Cabin"/>
                        </a:rPr>
                        <a:t>Amelia</a:t>
                      </a:r>
                      <a:endParaRPr b="1" sz="1200" u="none" cap="none" strike="noStrike">
                        <a:solidFill>
                          <a:schemeClr val="accent6"/>
                        </a:solidFill>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chemeClr val="lt1"/>
                    </a:solidFill>
                  </a:tcPr>
                </a:tc>
              </a:tr>
              <a:tr h="1088375">
                <a:tc>
                  <a:txBody>
                    <a:bodyPr/>
                    <a:lstStyle/>
                    <a:p>
                      <a:pPr indent="0" lvl="0" marL="0" marR="0" rtl="0" algn="r">
                        <a:lnSpc>
                          <a:spcPct val="115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Chat de grupo de texto:</a:t>
                      </a:r>
                      <a:br>
                        <a:rPr lang="en-GB" sz="1100" u="none" cap="none" strike="noStrike">
                          <a:latin typeface="Cabin"/>
                          <a:ea typeface="Cabin"/>
                          <a:cs typeface="Cabin"/>
                          <a:sym typeface="Cabin"/>
                        </a:rPr>
                      </a:br>
                      <a:endParaRPr sz="1100" u="none" cap="none" strike="noStrike">
                        <a:latin typeface="Cabin"/>
                        <a:ea typeface="Cabin"/>
                        <a:cs typeface="Cabin"/>
                        <a:sym typeface="Cabin"/>
                      </a:endParaRPr>
                    </a:p>
                    <a:p>
                      <a:pPr indent="0" lvl="0" marL="0" marR="0" rtl="0" algn="r">
                        <a:lnSpc>
                          <a:spcPct val="115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15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Group Chat:</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15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Esta persona crea un chat de grupo en su celular con todo el personal para facilitar la comunicación durante la reunión.</a:t>
                      </a:r>
                      <a:endParaRPr b="1" sz="1100" u="none" cap="none" strike="noStrike">
                        <a:latin typeface="Cabin"/>
                        <a:ea typeface="Cabin"/>
                        <a:cs typeface="Cabin"/>
                        <a:sym typeface="Cabin"/>
                      </a:endParaRPr>
                    </a:p>
                    <a:p>
                      <a:pPr indent="0" lvl="0" marL="0" marR="0" rtl="0" algn="l">
                        <a:lnSpc>
                          <a:spcPct val="115000"/>
                        </a:lnSpc>
                        <a:spcBef>
                          <a:spcPts val="0"/>
                        </a:spcBef>
                        <a:spcAft>
                          <a:spcPts val="0"/>
                        </a:spcAft>
                        <a:buClr>
                          <a:srgbClr val="000000"/>
                        </a:buClr>
                        <a:buSzPts val="1100"/>
                        <a:buFont typeface="Arial"/>
                        <a:buNone/>
                      </a:pPr>
                      <a:br>
                        <a:rPr lang="en-GB" sz="1100" u="none" cap="none" strike="noStrike">
                          <a:latin typeface="Cabin"/>
                          <a:ea typeface="Cabin"/>
                          <a:cs typeface="Cabin"/>
                          <a:sym typeface="Cabin"/>
                        </a:rPr>
                      </a:br>
                      <a:r>
                        <a:rPr lang="en-GB" sz="1100" u="none" cap="none" strike="noStrike">
                          <a:latin typeface="Cabin"/>
                          <a:ea typeface="Cabin"/>
                          <a:cs typeface="Cabin"/>
                          <a:sym typeface="Cabin"/>
                        </a:rPr>
                        <a:t>This person creates a group chat on their cell phone with all the staff to facilitate communication during the meeting.</a:t>
                      </a:r>
                      <a:br>
                        <a:rPr lang="en-GB" sz="1100" u="none" cap="none" strike="noStrike">
                          <a:latin typeface="Cabin"/>
                          <a:ea typeface="Cabin"/>
                          <a:cs typeface="Cabin"/>
                          <a:sym typeface="Cabin"/>
                        </a:rPr>
                      </a:br>
                      <a:br>
                        <a:rPr lang="en-GB" sz="1100" u="none" cap="none" strike="noStrike">
                          <a:latin typeface="Cabin"/>
                          <a:ea typeface="Cabin"/>
                          <a:cs typeface="Cabin"/>
                          <a:sym typeface="Cabin"/>
                        </a:rPr>
                      </a:br>
                      <a:r>
                        <a:rPr lang="en-GB" sz="1100" u="none" cap="none" strike="noStrike">
                          <a:highlight>
                            <a:srgbClr val="FFFF00"/>
                          </a:highlight>
                          <a:latin typeface="Cabin"/>
                          <a:ea typeface="Cabin"/>
                          <a:cs typeface="Cabin"/>
                          <a:sym typeface="Cabin"/>
                        </a:rPr>
                        <a:t>Link de / Link for:</a:t>
                      </a:r>
                      <a:r>
                        <a:rPr lang="en-GB" sz="1100" u="none" cap="none" strike="noStrike">
                          <a:latin typeface="Cabin"/>
                          <a:ea typeface="Cabin"/>
                          <a:cs typeface="Cabin"/>
                          <a:sym typeface="Cabin"/>
                        </a:rPr>
                        <a:t> </a:t>
                      </a:r>
                      <a:r>
                        <a:rPr lang="en-GB" sz="1100" u="sng" cap="none" strike="noStrike">
                          <a:solidFill>
                            <a:schemeClr val="accent4"/>
                          </a:solidFill>
                          <a:latin typeface="Cabin"/>
                          <a:ea typeface="Cabin"/>
                          <a:cs typeface="Cabin"/>
                          <a:sym typeface="Cabin"/>
                          <a:hlinkClick r:id="rId3">
                            <a:extLst>
                              <a:ext uri="{A12FA001-AC4F-418D-AE19-62706E023703}">
                                <ahyp:hlinkClr val="tx"/>
                              </a:ext>
                            </a:extLst>
                          </a:hlinkClick>
                        </a:rPr>
                        <a:t>TEAM CONTACT INFO | contacto del equipo</a:t>
                      </a:r>
                      <a:r>
                        <a:rPr lang="en-GB" sz="1100" u="none" cap="none" strike="noStrike">
                          <a:latin typeface="Cabin"/>
                          <a:ea typeface="Cabin"/>
                          <a:cs typeface="Cabin"/>
                          <a:sym typeface="Cabin"/>
                        </a:rPr>
                        <a:t> </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EE2A7B"/>
                          </a:solidFill>
                        </a:rPr>
                        <a:t>Liliana</a:t>
                      </a:r>
                      <a:br>
                        <a:rPr lang="en-GB" sz="1100" u="none" cap="none" strike="noStrike"/>
                      </a:br>
                      <a:r>
                        <a:rPr lang="en-GB" sz="1000" u="none" cap="none" strike="noStrike">
                          <a:solidFill>
                            <a:srgbClr val="666666"/>
                          </a:solidFill>
                        </a:rPr>
                        <a:t>(Rol Permanente |Permanent Role)</a:t>
                      </a:r>
                      <a:endParaRPr sz="1400" u="none" cap="none" strike="noStrike"/>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9" name="Shape 1439"/>
        <p:cNvGrpSpPr/>
        <p:nvPr/>
      </p:nvGrpSpPr>
      <p:grpSpPr>
        <a:xfrm>
          <a:off x="0" y="0"/>
          <a:ext cx="0" cy="0"/>
          <a:chOff x="0" y="0"/>
          <a:chExt cx="0" cy="0"/>
        </a:xfrm>
      </p:grpSpPr>
      <p:graphicFrame>
        <p:nvGraphicFramePr>
          <p:cNvPr id="1440" name="Google Shape;1440;g211015a5a28_1_10"/>
          <p:cNvGraphicFramePr/>
          <p:nvPr/>
        </p:nvGraphicFramePr>
        <p:xfrm>
          <a:off x="192450" y="62575"/>
          <a:ext cx="3000000" cy="3000000"/>
        </p:xfrm>
        <a:graphic>
          <a:graphicData uri="http://schemas.openxmlformats.org/drawingml/2006/table">
            <a:tbl>
              <a:tblPr>
                <a:noFill/>
                <a:tableStyleId>{E973149A-D9A8-4B60-AA7E-B6E8E54138CF}</a:tableStyleId>
              </a:tblPr>
              <a:tblGrid>
                <a:gridCol w="2056525"/>
                <a:gridCol w="5517150"/>
                <a:gridCol w="1281300"/>
              </a:tblGrid>
              <a:tr h="322925">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Role</a:t>
                      </a:r>
                      <a:endParaRPr sz="1100" u="none" cap="none" strike="noStrike"/>
                    </a:p>
                  </a:txBody>
                  <a:tcPr marT="91425" marB="91425" marR="91425" marL="91425">
                    <a:lnB cap="flat" cmpd="sng" w="9525">
                      <a:solidFill>
                        <a:srgbClr val="000000"/>
                      </a:solidFill>
                      <a:prstDash val="solid"/>
                      <a:round/>
                      <a:headEnd len="sm" w="sm" type="none"/>
                      <a:tailEnd len="sm" w="sm" type="none"/>
                    </a:lnB>
                    <a:solidFill>
                      <a:srgbClr val="079BD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Responsibility | Responsabilidad</a:t>
                      </a:r>
                      <a:endParaRPr sz="1100" u="none" cap="none" strike="noStrike"/>
                    </a:p>
                  </a:txBody>
                  <a:tcPr marT="91425" marB="91425" marR="91425" marL="91425">
                    <a:lnB cap="flat" cmpd="sng" w="9525">
                      <a:solidFill>
                        <a:srgbClr val="000000"/>
                      </a:solidFill>
                      <a:prstDash val="solid"/>
                      <a:round/>
                      <a:headEnd len="sm" w="sm" type="none"/>
                      <a:tailEnd len="sm" w="sm" type="none"/>
                    </a:lnB>
                    <a:solidFill>
                      <a:srgbClr val="079BD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GB" sz="1100" u="none" cap="none" strike="noStrike"/>
                        <a:t>Staff | Personal</a:t>
                      </a:r>
                      <a:endParaRPr sz="1100" u="none" cap="none" strike="noStrike"/>
                    </a:p>
                  </a:txBody>
                  <a:tcPr marT="91425" marB="91425" marR="91425" marL="91425">
                    <a:lnB cap="flat" cmpd="sng" w="9525">
                      <a:solidFill>
                        <a:srgbClr val="000000"/>
                      </a:solidFill>
                      <a:prstDash val="solid"/>
                      <a:round/>
                      <a:headEnd len="sm" w="sm" type="none"/>
                      <a:tailEnd len="sm" w="sm" type="none"/>
                    </a:lnB>
                    <a:solidFill>
                      <a:srgbClr val="079BD7"/>
                    </a:solidFill>
                  </a:tcPr>
                </a:tc>
              </a:tr>
              <a:tr h="940700">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Muting:</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l">
                        <a:lnSpc>
                          <a:spcPct val="115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En este rol, ayudará a silenciar a los participantes que tienen sus micrófonos abiertos e interrumpir la reunión con ruido de fondo.</a:t>
                      </a:r>
                      <a:endParaRPr b="1"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En este rol, ayudará a silenciar a los participantes que tienen sus micrófonos abiertos e interrumpir la reunión con ruido de fondo.</a:t>
                      </a:r>
                      <a:endParaRPr sz="1100" u="none" cap="none" strike="noStrike">
                        <a:latin typeface="Cabin"/>
                        <a:ea typeface="Cabin"/>
                        <a:cs typeface="Cabin"/>
                        <a:sym typeface="Cabi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EE2A7B"/>
                          </a:solidFill>
                        </a:rPr>
                        <a:t>Dina or Liliana</a:t>
                      </a:r>
                      <a:br>
                        <a:rPr lang="en-GB" sz="1100" u="none" cap="none" strike="noStrike"/>
                      </a:br>
                      <a:r>
                        <a:rPr lang="en-GB" sz="1000" u="none" cap="none" strike="noStrike">
                          <a:solidFill>
                            <a:srgbClr val="666666"/>
                          </a:solidFill>
                        </a:rPr>
                        <a:t>(Rol Permanente |Permanent Role)</a:t>
                      </a:r>
                      <a:endParaRPr sz="11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248175">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Interpretación:</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Interpretation:</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Aunque todos somos responsables de supervisar la interpretación durante la reunión, esta persona se asegura de que la interpretación esté preparada y funcione antes de la reunión. </a:t>
                      </a:r>
                      <a:endParaRPr b="1"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While all of us are responsible for monitoring interpretation during the meeting, this person ensures interpretation is set up and working prior to the meeting.</a:t>
                      </a:r>
                      <a:endParaRPr sz="1400" u="none" cap="none" strike="noStrike"/>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EE2A7B"/>
                          </a:solidFill>
                        </a:rPr>
                        <a:t>Liliana</a:t>
                      </a:r>
                      <a:br>
                        <a:rPr lang="en-GB" sz="1100" u="none" cap="none" strike="noStrike"/>
                      </a:br>
                      <a:r>
                        <a:rPr lang="en-GB" sz="1000" u="none" cap="none" strike="noStrike">
                          <a:solidFill>
                            <a:srgbClr val="666666"/>
                          </a:solidFill>
                        </a:rPr>
                        <a:t>(Rol Permanente |Permanent Role)</a:t>
                      </a:r>
                      <a:endParaRPr sz="1400" u="none" cap="none" strike="noStrike"/>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r>
              <a:tr h="940700">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Grabación de la reunión:</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Meeting recording:</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Esta persona graba la reunión y prepara el archivo de vídeo para subirlo a nuestra página web</a:t>
                      </a:r>
                      <a:endParaRPr b="1"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This person records the meeting and prepares the video file to upload to our website </a:t>
                      </a:r>
                      <a:endParaRPr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EE2A7B"/>
                          </a:solidFill>
                        </a:rPr>
                        <a:t>Dina</a:t>
                      </a:r>
                      <a:br>
                        <a:rPr lang="en-GB" sz="1100" u="none" cap="none" strike="noStrike"/>
                      </a:br>
                      <a:r>
                        <a:rPr lang="en-GB" sz="1000" u="none" cap="none" strike="noStrike">
                          <a:solidFill>
                            <a:srgbClr val="666666"/>
                          </a:solidFill>
                        </a:rPr>
                        <a:t>(Rol Permanente |Permanent Role)</a:t>
                      </a:r>
                      <a:endParaRPr sz="1400" u="none" cap="none" strike="noStrike"/>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r>
              <a:tr h="940700">
                <a:tc>
                  <a:txBody>
                    <a:bodyPr/>
                    <a:lstStyle/>
                    <a:p>
                      <a:pPr indent="0" lvl="0" marL="0" marR="0" rtl="0" algn="r">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Admisión de participantes:</a:t>
                      </a:r>
                      <a:endParaRPr b="1"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r">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Admitting Participants:</a:t>
                      </a:r>
                      <a:endParaRPr b="1"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Cabin"/>
                          <a:ea typeface="Cabin"/>
                          <a:cs typeface="Cabin"/>
                          <a:sym typeface="Cabin"/>
                        </a:rPr>
                        <a:t>Esta persona admitirá a los participantes en la reunión. Solo los participantes con nombre podrán unirse a la reunión.</a:t>
                      </a:r>
                      <a:endParaRPr b="1"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bin"/>
                        <a:ea typeface="Cabin"/>
                        <a:cs typeface="Cabin"/>
                        <a:sym typeface="Cabin"/>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Cabin"/>
                          <a:ea typeface="Cabin"/>
                          <a:cs typeface="Cabin"/>
                          <a:sym typeface="Cabin"/>
                        </a:rPr>
                        <a:t>This this person will admit participants into the meeting. Only participants with name will be allowed to join the meeting.</a:t>
                      </a:r>
                      <a:endParaRPr b="1" sz="1100" u="none" cap="none" strike="noStrike">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rgbClr val="EE2A7B"/>
                          </a:solidFill>
                        </a:rPr>
                        <a:t>Dina or Liliana</a:t>
                      </a:r>
                      <a:br>
                        <a:rPr lang="en-GB" sz="1100" u="none" cap="none" strike="noStrike">
                          <a:solidFill>
                            <a:srgbClr val="EE2A7B"/>
                          </a:solidFill>
                        </a:rPr>
                      </a:br>
                      <a:r>
                        <a:rPr lang="en-GB" sz="1000" u="none" cap="none" strike="noStrike">
                          <a:solidFill>
                            <a:srgbClr val="666666"/>
                          </a:solidFill>
                        </a:rPr>
                        <a:t>(Rol Permanente |Permanent Role)</a:t>
                      </a:r>
                      <a:endParaRPr b="1" sz="900" u="none" cap="none" strike="noStrike">
                        <a:solidFill>
                          <a:srgbClr val="666666"/>
                        </a:solidFill>
                        <a:latin typeface="Cabin"/>
                        <a:ea typeface="Cabin"/>
                        <a:cs typeface="Cabin"/>
                        <a:sym typeface="Cabin"/>
                      </a:endParaRPr>
                    </a:p>
                  </a:txBody>
                  <a:tcPr marT="91425" marB="91425" marR="91425" marL="91425">
                    <a:lnL cap="flat" cmpd="sng" w="9525">
                      <a:solidFill>
                        <a:srgbClr val="242424"/>
                      </a:solidFill>
                      <a:prstDash val="solid"/>
                      <a:round/>
                      <a:headEnd len="sm" w="sm" type="none"/>
                      <a:tailEnd len="sm" w="sm" type="none"/>
                    </a:lnL>
                    <a:lnR cap="flat" cmpd="sng" w="9525">
                      <a:solidFill>
                        <a:srgbClr val="242424"/>
                      </a:solidFill>
                      <a:prstDash val="solid"/>
                      <a:round/>
                      <a:headEnd len="sm" w="sm" type="none"/>
                      <a:tailEnd len="sm" w="sm" type="none"/>
                    </a:lnR>
                    <a:lnT cap="flat" cmpd="sng" w="9525">
                      <a:solidFill>
                        <a:srgbClr val="242424"/>
                      </a:solidFill>
                      <a:prstDash val="solid"/>
                      <a:round/>
                      <a:headEnd len="sm" w="sm" type="none"/>
                      <a:tailEnd len="sm" w="sm" type="none"/>
                    </a:lnT>
                    <a:lnB cap="flat" cmpd="sng" w="9525">
                      <a:solidFill>
                        <a:srgbClr val="242424"/>
                      </a:solidFill>
                      <a:prstDash val="solid"/>
                      <a:round/>
                      <a:headEnd len="sm" w="sm" type="none"/>
                      <a:tailEnd len="sm" w="sm" type="none"/>
                    </a:lnB>
                    <a:solidFill>
                      <a:srgbClr val="FFF2CC"/>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3" name="Shape 883"/>
        <p:cNvGrpSpPr/>
        <p:nvPr/>
      </p:nvGrpSpPr>
      <p:grpSpPr>
        <a:xfrm>
          <a:off x="0" y="0"/>
          <a:ext cx="0" cy="0"/>
          <a:chOff x="0" y="0"/>
          <a:chExt cx="0" cy="0"/>
        </a:xfrm>
      </p:grpSpPr>
      <p:pic>
        <p:nvPicPr>
          <p:cNvPr id="884" name="Google Shape;884;g11703d6e84f_0_2310"/>
          <p:cNvPicPr preferRelativeResize="0"/>
          <p:nvPr/>
        </p:nvPicPr>
        <p:blipFill rotWithShape="1">
          <a:blip r:embed="rId3">
            <a:alphaModFix/>
          </a:blip>
          <a:srcRect b="4865" l="396" r="435" t="4864"/>
          <a:stretch/>
        </p:blipFill>
        <p:spPr>
          <a:xfrm>
            <a:off x="36325" y="3751550"/>
            <a:ext cx="9068073" cy="427200"/>
          </a:xfrm>
          <a:prstGeom prst="rect">
            <a:avLst/>
          </a:prstGeom>
          <a:noFill/>
          <a:ln>
            <a:noFill/>
          </a:ln>
        </p:spPr>
      </p:pic>
      <p:cxnSp>
        <p:nvCxnSpPr>
          <p:cNvPr descr="Arrow pointing at Chat button on Zoom toolbar image." id="885" name="Google Shape;885;g11703d6e84f_0_2310" title="Arrow"/>
          <p:cNvCxnSpPr/>
          <p:nvPr/>
        </p:nvCxnSpPr>
        <p:spPr>
          <a:xfrm>
            <a:off x="3307025" y="3158350"/>
            <a:ext cx="24300" cy="687300"/>
          </a:xfrm>
          <a:prstGeom prst="straightConnector1">
            <a:avLst/>
          </a:prstGeom>
          <a:noFill/>
          <a:ln cap="flat" cmpd="sng" w="28575">
            <a:solidFill>
              <a:srgbClr val="EE2A7B"/>
            </a:solidFill>
            <a:prstDash val="solid"/>
            <a:round/>
            <a:headEnd len="sm" w="sm" type="none"/>
            <a:tailEnd len="med" w="med" type="stealth"/>
          </a:ln>
        </p:spPr>
      </p:cxnSp>
      <p:sp>
        <p:nvSpPr>
          <p:cNvPr id="886" name="Google Shape;886;g11703d6e84f_0_2310"/>
          <p:cNvSpPr txBox="1"/>
          <p:nvPr/>
        </p:nvSpPr>
        <p:spPr>
          <a:xfrm>
            <a:off x="259325" y="1378625"/>
            <a:ext cx="2595300" cy="1885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Visualice Su Nombre</a:t>
            </a:r>
            <a:endParaRPr b="1" i="0" sz="1000" u="none" cap="none" strike="noStrike">
              <a:solidFill>
                <a:schemeClr val="accent2"/>
              </a:solidFill>
              <a:latin typeface="Montserrat"/>
              <a:ea typeface="Montserrat"/>
              <a:cs typeface="Montserrat"/>
              <a:sym typeface="Montserrat"/>
            </a:endParaRPr>
          </a:p>
          <a:p>
            <a:pPr indent="0" lvl="0" marL="0" marR="0" rtl="0" algn="l">
              <a:lnSpc>
                <a:spcPct val="100000"/>
              </a:lnSpc>
              <a:spcBef>
                <a:spcPts val="400"/>
              </a:spcBef>
              <a:spcAft>
                <a:spcPts val="0"/>
              </a:spcAft>
              <a:buClr>
                <a:srgbClr val="000000"/>
              </a:buClr>
              <a:buSzPts val="2400"/>
              <a:buFont typeface="Arial"/>
              <a:buNone/>
            </a:pPr>
            <a:r>
              <a:rPr b="1" i="0" lang="en-GB" sz="1100" u="none" cap="none" strike="noStrike">
                <a:solidFill>
                  <a:schemeClr val="accent2"/>
                </a:solidFill>
                <a:latin typeface="Montserrat"/>
                <a:ea typeface="Montserrat"/>
                <a:cs typeface="Montserrat"/>
                <a:sym typeface="Montserrat"/>
              </a:rPr>
              <a:t>Cambie su nombre:</a:t>
            </a:r>
            <a:endParaRPr b="1" i="0" sz="1100" u="none" cap="none" strike="noStrike">
              <a:solidFill>
                <a:schemeClr val="accent2"/>
              </a:solidFill>
              <a:latin typeface="Montserrat"/>
              <a:ea typeface="Montserrat"/>
              <a:cs typeface="Montserrat"/>
              <a:sym typeface="Montserrat"/>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0" lang="en-GB" sz="1100" u="none" cap="none" strike="noStrike">
                <a:solidFill>
                  <a:schemeClr val="accent2"/>
                </a:solidFill>
                <a:latin typeface="Montserrat SemiBold"/>
                <a:ea typeface="Montserrat SemiBold"/>
                <a:cs typeface="Montserrat SemiBold"/>
                <a:sym typeface="Montserrat SemiBold"/>
              </a:rPr>
              <a:t>Pasando la flecha sobre “</a:t>
            </a:r>
            <a:r>
              <a:rPr b="1" i="1" lang="en-GB" sz="1100" u="none" cap="none" strike="noStrike">
                <a:solidFill>
                  <a:schemeClr val="accent2"/>
                </a:solidFill>
                <a:latin typeface="Montserrat SemiBold"/>
                <a:ea typeface="Montserrat SemiBold"/>
                <a:cs typeface="Montserrat SemiBold"/>
                <a:sym typeface="Montserrat SemiBold"/>
              </a:rPr>
              <a:t>Participants</a:t>
            </a:r>
            <a:r>
              <a:rPr b="1" i="0" lang="en-GB" sz="1100" u="none" cap="none" strike="noStrike">
                <a:solidFill>
                  <a:schemeClr val="accent2"/>
                </a:solidFill>
                <a:latin typeface="Montserrat SemiBold"/>
                <a:ea typeface="Montserrat SemiBold"/>
                <a:cs typeface="Montserrat SemiBold"/>
                <a:sym typeface="Montserrat SemiBold"/>
              </a:rPr>
              <a:t>/Participantes” </a:t>
            </a:r>
            <a:endParaRPr b="1" i="0"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0" lang="en-GB" sz="1100" u="none" cap="none" strike="noStrike">
                <a:solidFill>
                  <a:schemeClr val="accent2"/>
                </a:solidFill>
                <a:latin typeface="Montserrat SemiBold"/>
                <a:ea typeface="Montserrat SemiBold"/>
                <a:cs typeface="Montserrat SemiBold"/>
                <a:sym typeface="Montserrat SemiBold"/>
              </a:rPr>
              <a:t>Busca su cuenta y hace clic en “</a:t>
            </a:r>
            <a:r>
              <a:rPr b="1" i="1" lang="en-GB" sz="1100" u="none" cap="none" strike="noStrike">
                <a:solidFill>
                  <a:schemeClr val="accent2"/>
                </a:solidFill>
                <a:latin typeface="Montserrat SemiBold"/>
                <a:ea typeface="Montserrat SemiBold"/>
                <a:cs typeface="Montserrat SemiBold"/>
                <a:sym typeface="Montserrat SemiBold"/>
              </a:rPr>
              <a:t>More</a:t>
            </a:r>
            <a:r>
              <a:rPr b="1" i="0" lang="en-GB" sz="1100" u="none" cap="none" strike="noStrike">
                <a:solidFill>
                  <a:schemeClr val="accent2"/>
                </a:solidFill>
                <a:latin typeface="Montserrat SemiBold"/>
                <a:ea typeface="Montserrat SemiBold"/>
                <a:cs typeface="Montserrat SemiBold"/>
                <a:sym typeface="Montserrat SemiBold"/>
              </a:rPr>
              <a:t>/Más”</a:t>
            </a:r>
            <a:endParaRPr b="1" i="0"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0" lang="en-GB" sz="1100" u="none" cap="none" strike="noStrike">
                <a:solidFill>
                  <a:schemeClr val="accent2"/>
                </a:solidFill>
                <a:latin typeface="Montserrat SemiBold"/>
                <a:ea typeface="Montserrat SemiBold"/>
                <a:cs typeface="Montserrat SemiBold"/>
                <a:sym typeface="Montserrat SemiBold"/>
              </a:rPr>
              <a:t>Haga clic en "</a:t>
            </a:r>
            <a:r>
              <a:rPr b="1" i="1" lang="en-GB" sz="1100" u="none" cap="none" strike="noStrike">
                <a:solidFill>
                  <a:schemeClr val="accent2"/>
                </a:solidFill>
                <a:latin typeface="Montserrat SemiBold"/>
                <a:ea typeface="Montserrat SemiBold"/>
                <a:cs typeface="Montserrat SemiBold"/>
                <a:sym typeface="Montserrat SemiBold"/>
              </a:rPr>
              <a:t>Rename/</a:t>
            </a:r>
            <a:r>
              <a:rPr b="1" i="0" lang="en-GB" sz="1100" u="none" cap="none" strike="noStrike">
                <a:solidFill>
                  <a:schemeClr val="accent2"/>
                </a:solidFill>
                <a:latin typeface="Montserrat SemiBold"/>
                <a:ea typeface="Montserrat SemiBold"/>
                <a:cs typeface="Montserrat SemiBold"/>
                <a:sym typeface="Montserrat SemiBold"/>
              </a:rPr>
              <a:t>Renombrar". </a:t>
            </a:r>
            <a:endParaRPr b="1" i="0"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0" lang="en-GB" sz="1100" u="none" cap="none" strike="noStrike">
                <a:solidFill>
                  <a:schemeClr val="accent2"/>
                </a:solidFill>
                <a:latin typeface="Montserrat SemiBold"/>
                <a:ea typeface="Montserrat SemiBold"/>
                <a:cs typeface="Montserrat SemiBold"/>
                <a:sym typeface="Montserrat SemiBold"/>
              </a:rPr>
              <a:t>Añade su </a:t>
            </a:r>
            <a:r>
              <a:rPr b="1" i="0" lang="en-GB" sz="1100" u="none" cap="none" strike="noStrike">
                <a:solidFill>
                  <a:srgbClr val="EE2A7B"/>
                </a:solidFill>
                <a:latin typeface="Montserrat"/>
                <a:ea typeface="Montserrat"/>
                <a:cs typeface="Montserrat"/>
                <a:sym typeface="Montserrat"/>
              </a:rPr>
              <a:t>Nombre</a:t>
            </a:r>
            <a:r>
              <a:rPr b="1" i="0" lang="en-GB" sz="1100" u="none" cap="none" strike="noStrike">
                <a:solidFill>
                  <a:schemeClr val="accent2"/>
                </a:solidFill>
                <a:latin typeface="Montserrat SemiBold"/>
                <a:ea typeface="Montserrat SemiBold"/>
                <a:cs typeface="Montserrat SemiBold"/>
                <a:sym typeface="Montserrat SemiBold"/>
              </a:rPr>
              <a:t>, </a:t>
            </a:r>
            <a:r>
              <a:rPr b="1" i="0" lang="en-GB" sz="1100" u="none" cap="none" strike="noStrike">
                <a:solidFill>
                  <a:srgbClr val="EE2A7B"/>
                </a:solidFill>
                <a:latin typeface="Montserrat"/>
                <a:ea typeface="Montserrat"/>
                <a:cs typeface="Montserrat"/>
                <a:sym typeface="Montserrat"/>
              </a:rPr>
              <a:t>Apellido</a:t>
            </a:r>
            <a:r>
              <a:rPr b="1" i="0" lang="en-GB" sz="1100" u="none" cap="none" strike="noStrike">
                <a:solidFill>
                  <a:schemeClr val="accent2"/>
                </a:solidFill>
                <a:latin typeface="Montserrat SemiBold"/>
                <a:ea typeface="Montserrat SemiBold"/>
                <a:cs typeface="Montserrat SemiBold"/>
                <a:sym typeface="Montserrat SemiBold"/>
              </a:rPr>
              <a:t> y </a:t>
            </a:r>
            <a:r>
              <a:rPr b="1" i="0" lang="en-GB" sz="1100" u="none" cap="none" strike="noStrike">
                <a:solidFill>
                  <a:srgbClr val="EE2A7B"/>
                </a:solidFill>
                <a:latin typeface="Montserrat"/>
                <a:ea typeface="Montserrat"/>
                <a:cs typeface="Montserrat"/>
                <a:sym typeface="Montserrat"/>
              </a:rPr>
              <a:t>Comunidad de Best Start</a:t>
            </a:r>
            <a:r>
              <a:rPr b="1" i="0" lang="en-GB" sz="1100" u="none" cap="none" strike="noStrike">
                <a:solidFill>
                  <a:schemeClr val="accent2"/>
                </a:solidFill>
                <a:latin typeface="Montserrat SemiBold"/>
                <a:ea typeface="Montserrat SemiBold"/>
                <a:cs typeface="Montserrat SemiBold"/>
                <a:sym typeface="Montserrat SemiBold"/>
              </a:rPr>
              <a:t> (Este LA, Metro LA, Sur El Monte/El Monte </a:t>
            </a:r>
            <a:r>
              <a:rPr b="1" i="0" lang="en-GB" sz="1100" u="none" cap="none" strike="noStrike">
                <a:solidFill>
                  <a:schemeClr val="accent2"/>
                </a:solidFill>
                <a:latin typeface="Montserrat"/>
                <a:ea typeface="Montserrat"/>
                <a:cs typeface="Montserrat"/>
                <a:sym typeface="Montserrat"/>
              </a:rPr>
              <a:t>o</a:t>
            </a:r>
            <a:r>
              <a:rPr b="1" i="0" lang="en-GB" sz="1100" u="none" cap="none" strike="noStrike">
                <a:solidFill>
                  <a:schemeClr val="accent2"/>
                </a:solidFill>
                <a:latin typeface="Montserrat SemiBold"/>
                <a:ea typeface="Montserrat SemiBold"/>
                <a:cs typeface="Montserrat SemiBold"/>
                <a:sym typeface="Montserrat SemiBold"/>
              </a:rPr>
              <a:t> Sureste LA)</a:t>
            </a:r>
            <a:endParaRPr b="1" i="0"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0" lang="en-GB" sz="1100" u="none" cap="none" strike="noStrike">
                <a:solidFill>
                  <a:schemeClr val="accent2"/>
                </a:solidFill>
                <a:latin typeface="Montserrat SemiBold"/>
                <a:ea typeface="Montserrat SemiBold"/>
                <a:cs typeface="Montserrat SemiBold"/>
                <a:sym typeface="Montserrat SemiBold"/>
              </a:rPr>
              <a:t>Haga clic en “</a:t>
            </a:r>
            <a:r>
              <a:rPr b="1" i="1" lang="en-GB" sz="1100" u="none" cap="none" strike="noStrike">
                <a:solidFill>
                  <a:schemeClr val="accent2"/>
                </a:solidFill>
                <a:latin typeface="Montserrat SemiBold"/>
                <a:ea typeface="Montserrat SemiBold"/>
                <a:cs typeface="Montserrat SemiBold"/>
                <a:sym typeface="Montserrat SemiBold"/>
              </a:rPr>
              <a:t>Rename</a:t>
            </a:r>
            <a:r>
              <a:rPr b="1" i="0" lang="en-GB" sz="1100" u="none" cap="none" strike="noStrike">
                <a:solidFill>
                  <a:schemeClr val="accent2"/>
                </a:solidFill>
                <a:latin typeface="Montserrat SemiBold"/>
                <a:ea typeface="Montserrat SemiBold"/>
                <a:cs typeface="Montserrat SemiBold"/>
                <a:sym typeface="Montserrat SemiBold"/>
              </a:rPr>
              <a:t>/Renombrar”</a:t>
            </a:r>
            <a:endParaRPr b="1" i="1" sz="1100" u="none" cap="none" strike="noStrike">
              <a:solidFill>
                <a:schemeClr val="accent2"/>
              </a:solidFill>
              <a:latin typeface="Montserrat SemiBold"/>
              <a:ea typeface="Montserrat SemiBold"/>
              <a:cs typeface="Montserrat SemiBold"/>
              <a:sym typeface="Montserrat SemiBold"/>
            </a:endParaRPr>
          </a:p>
        </p:txBody>
      </p:sp>
      <p:pic>
        <p:nvPicPr>
          <p:cNvPr id="887" name="Google Shape;887;g11703d6e84f_0_2310"/>
          <p:cNvPicPr preferRelativeResize="0"/>
          <p:nvPr/>
        </p:nvPicPr>
        <p:blipFill rotWithShape="1">
          <a:blip r:embed="rId4">
            <a:alphaModFix/>
          </a:blip>
          <a:srcRect b="0" l="0" r="0" t="0"/>
          <a:stretch/>
        </p:blipFill>
        <p:spPr>
          <a:xfrm>
            <a:off x="3039313" y="1672224"/>
            <a:ext cx="2883208" cy="1499400"/>
          </a:xfrm>
          <a:prstGeom prst="rect">
            <a:avLst/>
          </a:prstGeom>
          <a:noFill/>
          <a:ln>
            <a:noFill/>
          </a:ln>
        </p:spPr>
      </p:pic>
      <p:cxnSp>
        <p:nvCxnSpPr>
          <p:cNvPr descr="Arrow pointing at Participants button on Zoom toolbar image." id="888" name="Google Shape;888;g11703d6e84f_0_2310" title="Arrow"/>
          <p:cNvCxnSpPr/>
          <p:nvPr/>
        </p:nvCxnSpPr>
        <p:spPr>
          <a:xfrm flipH="1">
            <a:off x="5420513" y="1643250"/>
            <a:ext cx="145500" cy="311400"/>
          </a:xfrm>
          <a:prstGeom prst="straightConnector1">
            <a:avLst/>
          </a:prstGeom>
          <a:noFill/>
          <a:ln cap="flat" cmpd="sng" w="28575">
            <a:solidFill>
              <a:srgbClr val="EE2A7B"/>
            </a:solidFill>
            <a:prstDash val="solid"/>
            <a:round/>
            <a:headEnd len="sm" w="sm" type="none"/>
            <a:tailEnd len="med" w="med" type="stealth"/>
          </a:ln>
        </p:spPr>
      </p:cxnSp>
      <p:cxnSp>
        <p:nvCxnSpPr>
          <p:cNvPr descr="Arrow pointing at Participants button on Zoom toolbar image." id="889" name="Google Shape;889;g11703d6e84f_0_2310" title="Arrow"/>
          <p:cNvCxnSpPr/>
          <p:nvPr/>
        </p:nvCxnSpPr>
        <p:spPr>
          <a:xfrm flipH="1">
            <a:off x="5725013" y="1831975"/>
            <a:ext cx="160500" cy="249900"/>
          </a:xfrm>
          <a:prstGeom prst="straightConnector1">
            <a:avLst/>
          </a:prstGeom>
          <a:noFill/>
          <a:ln cap="flat" cmpd="sng" w="28575">
            <a:solidFill>
              <a:srgbClr val="EE2A7B"/>
            </a:solidFill>
            <a:prstDash val="solid"/>
            <a:round/>
            <a:headEnd len="sm" w="sm" type="none"/>
            <a:tailEnd len="med" w="med" type="stealth"/>
          </a:ln>
        </p:spPr>
      </p:cxnSp>
      <p:pic>
        <p:nvPicPr>
          <p:cNvPr id="890" name="Google Shape;890;g11703d6e84f_0_2310"/>
          <p:cNvPicPr preferRelativeResize="0"/>
          <p:nvPr/>
        </p:nvPicPr>
        <p:blipFill rotWithShape="1">
          <a:blip r:embed="rId5">
            <a:alphaModFix/>
          </a:blip>
          <a:srcRect b="0" l="0" r="0" t="0"/>
          <a:stretch/>
        </p:blipFill>
        <p:spPr>
          <a:xfrm>
            <a:off x="3663438" y="2625298"/>
            <a:ext cx="2096851" cy="764250"/>
          </a:xfrm>
          <a:prstGeom prst="rect">
            <a:avLst/>
          </a:prstGeom>
          <a:noFill/>
          <a:ln>
            <a:noFill/>
          </a:ln>
        </p:spPr>
      </p:pic>
      <p:cxnSp>
        <p:nvCxnSpPr>
          <p:cNvPr descr="Arrow pointing at Participants button on Zoom toolbar image." id="891" name="Google Shape;891;g11703d6e84f_0_2310" title="Arrow"/>
          <p:cNvCxnSpPr/>
          <p:nvPr/>
        </p:nvCxnSpPr>
        <p:spPr>
          <a:xfrm flipH="1">
            <a:off x="5333338" y="2768975"/>
            <a:ext cx="181500" cy="301200"/>
          </a:xfrm>
          <a:prstGeom prst="straightConnector1">
            <a:avLst/>
          </a:prstGeom>
          <a:noFill/>
          <a:ln cap="flat" cmpd="sng" w="28575">
            <a:solidFill>
              <a:srgbClr val="EE2A7B"/>
            </a:solidFill>
            <a:prstDash val="solid"/>
            <a:round/>
            <a:headEnd len="sm" w="sm" type="none"/>
            <a:tailEnd len="med" w="med" type="stealth"/>
          </a:ln>
        </p:spPr>
      </p:cxnSp>
      <p:cxnSp>
        <p:nvCxnSpPr>
          <p:cNvPr descr="Arrow pointing at Participants button on Zoom toolbar image." id="892" name="Google Shape;892;g11703d6e84f_0_2310" title="Arrow"/>
          <p:cNvCxnSpPr/>
          <p:nvPr/>
        </p:nvCxnSpPr>
        <p:spPr>
          <a:xfrm flipH="1">
            <a:off x="5566013" y="2921725"/>
            <a:ext cx="160500" cy="249900"/>
          </a:xfrm>
          <a:prstGeom prst="straightConnector1">
            <a:avLst/>
          </a:prstGeom>
          <a:noFill/>
          <a:ln cap="flat" cmpd="sng" w="28575">
            <a:solidFill>
              <a:srgbClr val="EE2A7B"/>
            </a:solidFill>
            <a:prstDash val="solid"/>
            <a:round/>
            <a:headEnd len="sm" w="sm" type="none"/>
            <a:tailEnd len="med" w="med" type="stealth"/>
          </a:ln>
        </p:spPr>
      </p:cxnSp>
      <p:grpSp>
        <p:nvGrpSpPr>
          <p:cNvPr id="893" name="Google Shape;893;g11703d6e84f_0_2310"/>
          <p:cNvGrpSpPr/>
          <p:nvPr/>
        </p:nvGrpSpPr>
        <p:grpSpPr>
          <a:xfrm>
            <a:off x="5415888" y="1337850"/>
            <a:ext cx="344400" cy="305400"/>
            <a:chOff x="4803700" y="618450"/>
            <a:chExt cx="344400" cy="305400"/>
          </a:xfrm>
        </p:grpSpPr>
        <p:sp>
          <p:nvSpPr>
            <p:cNvPr id="894" name="Google Shape;894;g11703d6e84f_0_2310"/>
            <p:cNvSpPr/>
            <p:nvPr/>
          </p:nvSpPr>
          <p:spPr>
            <a:xfrm>
              <a:off x="4835050" y="630300"/>
              <a:ext cx="281700" cy="281700"/>
            </a:xfrm>
            <a:prstGeom prst="ellipse">
              <a:avLst/>
            </a:prstGeom>
            <a:solidFill>
              <a:srgbClr val="EE2A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g11703d6e84f_0_2310"/>
            <p:cNvSpPr/>
            <p:nvPr/>
          </p:nvSpPr>
          <p:spPr>
            <a:xfrm>
              <a:off x="4803700" y="618450"/>
              <a:ext cx="344400" cy="305400"/>
            </a:xfrm>
            <a:prstGeom prst="ellipse">
              <a:avLst/>
            </a:prstGeom>
            <a:noFill/>
            <a:ln>
              <a:noFill/>
            </a:ln>
          </p:spPr>
          <p:txBody>
            <a:bodyPr anchorCtr="0" anchor="ctr" bIns="91425" lIns="91425" spcFirstLastPara="1" rIns="59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chemeClr val="lt1"/>
                  </a:solidFill>
                  <a:latin typeface="Arial"/>
                  <a:ea typeface="Arial"/>
                  <a:cs typeface="Arial"/>
                  <a:sym typeface="Arial"/>
                </a:rPr>
                <a:t>2</a:t>
              </a:r>
              <a:endParaRPr b="1" i="0" sz="1300" u="none" cap="none" strike="noStrike">
                <a:solidFill>
                  <a:schemeClr val="lt1"/>
                </a:solidFill>
                <a:latin typeface="Arial"/>
                <a:ea typeface="Arial"/>
                <a:cs typeface="Arial"/>
                <a:sym typeface="Arial"/>
              </a:endParaRPr>
            </a:p>
          </p:txBody>
        </p:sp>
      </p:grpSp>
      <p:grpSp>
        <p:nvGrpSpPr>
          <p:cNvPr id="896" name="Google Shape;896;g11703d6e84f_0_2310"/>
          <p:cNvGrpSpPr/>
          <p:nvPr/>
        </p:nvGrpSpPr>
        <p:grpSpPr>
          <a:xfrm>
            <a:off x="5760288" y="1497950"/>
            <a:ext cx="344400" cy="305400"/>
            <a:chOff x="4803700" y="618450"/>
            <a:chExt cx="344400" cy="305400"/>
          </a:xfrm>
        </p:grpSpPr>
        <p:sp>
          <p:nvSpPr>
            <p:cNvPr id="897" name="Google Shape;897;g11703d6e84f_0_2310"/>
            <p:cNvSpPr/>
            <p:nvPr/>
          </p:nvSpPr>
          <p:spPr>
            <a:xfrm>
              <a:off x="4835050" y="630300"/>
              <a:ext cx="281700" cy="281700"/>
            </a:xfrm>
            <a:prstGeom prst="ellipse">
              <a:avLst/>
            </a:prstGeom>
            <a:solidFill>
              <a:srgbClr val="EE2A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g11703d6e84f_0_2310"/>
            <p:cNvSpPr/>
            <p:nvPr/>
          </p:nvSpPr>
          <p:spPr>
            <a:xfrm>
              <a:off x="4803700" y="618450"/>
              <a:ext cx="344400" cy="305400"/>
            </a:xfrm>
            <a:prstGeom prst="ellipse">
              <a:avLst/>
            </a:prstGeom>
            <a:noFill/>
            <a:ln>
              <a:noFill/>
            </a:ln>
          </p:spPr>
          <p:txBody>
            <a:bodyPr anchorCtr="0" anchor="ctr" bIns="91425" lIns="91425" spcFirstLastPara="1" rIns="59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chemeClr val="lt1"/>
                  </a:solidFill>
                  <a:latin typeface="Arial"/>
                  <a:ea typeface="Arial"/>
                  <a:cs typeface="Arial"/>
                  <a:sym typeface="Arial"/>
                </a:rPr>
                <a:t>3</a:t>
              </a:r>
              <a:endParaRPr b="1" i="0" sz="1300" u="none" cap="none" strike="noStrike">
                <a:solidFill>
                  <a:schemeClr val="lt1"/>
                </a:solidFill>
                <a:latin typeface="Arial"/>
                <a:ea typeface="Arial"/>
                <a:cs typeface="Arial"/>
                <a:sym typeface="Arial"/>
              </a:endParaRPr>
            </a:p>
          </p:txBody>
        </p:sp>
      </p:grpSp>
      <p:grpSp>
        <p:nvGrpSpPr>
          <p:cNvPr id="899" name="Google Shape;899;g11703d6e84f_0_2310"/>
          <p:cNvGrpSpPr/>
          <p:nvPr/>
        </p:nvGrpSpPr>
        <p:grpSpPr>
          <a:xfrm>
            <a:off x="5405513" y="2513413"/>
            <a:ext cx="344400" cy="305400"/>
            <a:chOff x="4803700" y="618450"/>
            <a:chExt cx="344400" cy="305400"/>
          </a:xfrm>
        </p:grpSpPr>
        <p:sp>
          <p:nvSpPr>
            <p:cNvPr id="900" name="Google Shape;900;g11703d6e84f_0_2310"/>
            <p:cNvSpPr/>
            <p:nvPr/>
          </p:nvSpPr>
          <p:spPr>
            <a:xfrm>
              <a:off x="4835050" y="630300"/>
              <a:ext cx="281700" cy="281700"/>
            </a:xfrm>
            <a:prstGeom prst="ellipse">
              <a:avLst/>
            </a:prstGeom>
            <a:solidFill>
              <a:srgbClr val="EE2A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g11703d6e84f_0_2310"/>
            <p:cNvSpPr/>
            <p:nvPr/>
          </p:nvSpPr>
          <p:spPr>
            <a:xfrm>
              <a:off x="4803700" y="618450"/>
              <a:ext cx="344400" cy="305400"/>
            </a:xfrm>
            <a:prstGeom prst="ellipse">
              <a:avLst/>
            </a:prstGeom>
            <a:noFill/>
            <a:ln>
              <a:noFill/>
            </a:ln>
          </p:spPr>
          <p:txBody>
            <a:bodyPr anchorCtr="0" anchor="ctr" bIns="91425" lIns="91425" spcFirstLastPara="1" rIns="59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chemeClr val="lt1"/>
                  </a:solidFill>
                  <a:latin typeface="Arial"/>
                  <a:ea typeface="Arial"/>
                  <a:cs typeface="Arial"/>
                  <a:sym typeface="Arial"/>
                </a:rPr>
                <a:t>4</a:t>
              </a:r>
              <a:endParaRPr b="1" i="0" sz="1300" u="none" cap="none" strike="noStrike">
                <a:solidFill>
                  <a:schemeClr val="lt1"/>
                </a:solidFill>
                <a:latin typeface="Arial"/>
                <a:ea typeface="Arial"/>
                <a:cs typeface="Arial"/>
                <a:sym typeface="Arial"/>
              </a:endParaRPr>
            </a:p>
          </p:txBody>
        </p:sp>
      </p:grpSp>
      <p:grpSp>
        <p:nvGrpSpPr>
          <p:cNvPr id="902" name="Google Shape;902;g11703d6e84f_0_2310"/>
          <p:cNvGrpSpPr/>
          <p:nvPr/>
        </p:nvGrpSpPr>
        <p:grpSpPr>
          <a:xfrm>
            <a:off x="5644201" y="2708363"/>
            <a:ext cx="344400" cy="305400"/>
            <a:chOff x="4803700" y="618450"/>
            <a:chExt cx="344400" cy="305400"/>
          </a:xfrm>
        </p:grpSpPr>
        <p:sp>
          <p:nvSpPr>
            <p:cNvPr id="903" name="Google Shape;903;g11703d6e84f_0_2310"/>
            <p:cNvSpPr/>
            <p:nvPr/>
          </p:nvSpPr>
          <p:spPr>
            <a:xfrm>
              <a:off x="4835050" y="630300"/>
              <a:ext cx="281700" cy="281700"/>
            </a:xfrm>
            <a:prstGeom prst="ellipse">
              <a:avLst/>
            </a:prstGeom>
            <a:solidFill>
              <a:srgbClr val="EE2A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g11703d6e84f_0_2310"/>
            <p:cNvSpPr/>
            <p:nvPr/>
          </p:nvSpPr>
          <p:spPr>
            <a:xfrm>
              <a:off x="4803700" y="618450"/>
              <a:ext cx="344400" cy="305400"/>
            </a:xfrm>
            <a:prstGeom prst="ellipse">
              <a:avLst/>
            </a:prstGeom>
            <a:noFill/>
            <a:ln>
              <a:noFill/>
            </a:ln>
          </p:spPr>
          <p:txBody>
            <a:bodyPr anchorCtr="0" anchor="ctr" bIns="91425" lIns="91425" spcFirstLastPara="1" rIns="59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chemeClr val="lt1"/>
                  </a:solidFill>
                  <a:latin typeface="Arial"/>
                  <a:ea typeface="Arial"/>
                  <a:cs typeface="Arial"/>
                  <a:sym typeface="Arial"/>
                </a:rPr>
                <a:t>5</a:t>
              </a:r>
              <a:endParaRPr b="1" i="0" sz="1300" u="none" cap="none" strike="noStrike">
                <a:solidFill>
                  <a:schemeClr val="lt1"/>
                </a:solidFill>
                <a:latin typeface="Arial"/>
                <a:ea typeface="Arial"/>
                <a:cs typeface="Arial"/>
                <a:sym typeface="Arial"/>
              </a:endParaRPr>
            </a:p>
          </p:txBody>
        </p:sp>
      </p:grpSp>
      <p:sp>
        <p:nvSpPr>
          <p:cNvPr id="905" name="Google Shape;905;g11703d6e84f_0_2310"/>
          <p:cNvSpPr txBox="1"/>
          <p:nvPr/>
        </p:nvSpPr>
        <p:spPr>
          <a:xfrm>
            <a:off x="6335725" y="1501025"/>
            <a:ext cx="2595300" cy="152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Display Name </a:t>
            </a:r>
            <a:endParaRPr b="1" i="1" sz="1400" u="none" cap="none" strike="noStrike">
              <a:solidFill>
                <a:srgbClr val="4EB648"/>
              </a:solidFill>
              <a:latin typeface="Montserrat"/>
              <a:ea typeface="Montserrat"/>
              <a:cs typeface="Montserrat"/>
              <a:sym typeface="Montserrat"/>
            </a:endParaRPr>
          </a:p>
          <a:p>
            <a:pPr indent="0" lvl="0" marL="0" marR="0" rtl="0" algn="l">
              <a:lnSpc>
                <a:spcPct val="100000"/>
              </a:lnSpc>
              <a:spcBef>
                <a:spcPts val="400"/>
              </a:spcBef>
              <a:spcAft>
                <a:spcPts val="0"/>
              </a:spcAft>
              <a:buClr>
                <a:srgbClr val="000000"/>
              </a:buClr>
              <a:buSzPts val="2400"/>
              <a:buFont typeface="Arial"/>
              <a:buNone/>
            </a:pPr>
            <a:r>
              <a:rPr b="1" i="1" lang="en-GB" sz="1100" u="none" cap="none" strike="noStrike">
                <a:solidFill>
                  <a:schemeClr val="accent2"/>
                </a:solidFill>
                <a:latin typeface="Montserrat"/>
                <a:ea typeface="Montserrat"/>
                <a:cs typeface="Montserrat"/>
                <a:sym typeface="Montserrat"/>
              </a:rPr>
              <a:t>Rename yourself:</a:t>
            </a:r>
            <a:endParaRPr b="1" i="1" sz="1100" u="none" cap="none" strike="noStrike">
              <a:solidFill>
                <a:schemeClr val="accent2"/>
              </a:solidFill>
              <a:latin typeface="Montserrat"/>
              <a:ea typeface="Montserrat"/>
              <a:cs typeface="Montserrat"/>
              <a:sym typeface="Montserrat"/>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1" lang="en-GB" sz="1100" u="none" cap="none" strike="noStrike">
                <a:solidFill>
                  <a:schemeClr val="accent2"/>
                </a:solidFill>
                <a:latin typeface="Montserrat SemiBold"/>
                <a:ea typeface="Montserrat SemiBold"/>
                <a:cs typeface="Montserrat SemiBold"/>
                <a:sym typeface="Montserrat SemiBold"/>
              </a:rPr>
              <a:t>Hovering cursor over “Participants”</a:t>
            </a:r>
            <a:endParaRPr b="1" i="1"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1" lang="en-GB" sz="1100" u="none" cap="none" strike="noStrike">
                <a:solidFill>
                  <a:schemeClr val="accent2"/>
                </a:solidFill>
                <a:latin typeface="Montserrat SemiBold"/>
                <a:ea typeface="Montserrat SemiBold"/>
                <a:cs typeface="Montserrat SemiBold"/>
                <a:sym typeface="Montserrat SemiBold"/>
              </a:rPr>
              <a:t>Identify your account and click on “More”</a:t>
            </a:r>
            <a:endParaRPr b="1" i="1"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1" lang="en-GB" sz="1100" u="none" cap="none" strike="noStrike">
                <a:solidFill>
                  <a:schemeClr val="accent2"/>
                </a:solidFill>
                <a:latin typeface="Montserrat SemiBold"/>
                <a:ea typeface="Montserrat SemiBold"/>
                <a:cs typeface="Montserrat SemiBold"/>
                <a:sym typeface="Montserrat SemiBold"/>
              </a:rPr>
              <a:t>Click on “Rename”</a:t>
            </a:r>
            <a:endParaRPr b="1" i="1"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1" lang="en-GB" sz="1100" u="none" cap="none" strike="noStrike">
                <a:solidFill>
                  <a:schemeClr val="accent2"/>
                </a:solidFill>
                <a:latin typeface="Montserrat SemiBold"/>
                <a:ea typeface="Montserrat SemiBold"/>
                <a:cs typeface="Montserrat SemiBold"/>
                <a:sym typeface="Montserrat SemiBold"/>
              </a:rPr>
              <a:t>Add you </a:t>
            </a:r>
            <a:r>
              <a:rPr b="1" i="1" lang="en-GB" sz="1100" u="none" cap="none" strike="noStrike">
                <a:solidFill>
                  <a:srgbClr val="EE2A7B"/>
                </a:solidFill>
                <a:latin typeface="Montserrat"/>
                <a:ea typeface="Montserrat"/>
                <a:cs typeface="Montserrat"/>
                <a:sym typeface="Montserrat"/>
              </a:rPr>
              <a:t>First Name</a:t>
            </a:r>
            <a:r>
              <a:rPr b="1" i="1" lang="en-GB" sz="1100" u="none" cap="none" strike="noStrike">
                <a:solidFill>
                  <a:schemeClr val="accent2"/>
                </a:solidFill>
                <a:latin typeface="Montserrat SemiBold"/>
                <a:ea typeface="Montserrat SemiBold"/>
                <a:cs typeface="Montserrat SemiBold"/>
                <a:sym typeface="Montserrat SemiBold"/>
              </a:rPr>
              <a:t>, </a:t>
            </a:r>
            <a:r>
              <a:rPr b="1" i="1" lang="en-GB" sz="1100" u="none" cap="none" strike="noStrike">
                <a:solidFill>
                  <a:srgbClr val="EE2A7B"/>
                </a:solidFill>
                <a:latin typeface="Montserrat"/>
                <a:ea typeface="Montserrat"/>
                <a:cs typeface="Montserrat"/>
                <a:sym typeface="Montserrat"/>
              </a:rPr>
              <a:t>Last Name</a:t>
            </a:r>
            <a:r>
              <a:rPr b="1" i="1" lang="en-GB" sz="1100" u="none" cap="none" strike="noStrike">
                <a:solidFill>
                  <a:schemeClr val="accent2"/>
                </a:solidFill>
                <a:latin typeface="Montserrat SemiBold"/>
                <a:ea typeface="Montserrat SemiBold"/>
                <a:cs typeface="Montserrat SemiBold"/>
                <a:sym typeface="Montserrat SemiBold"/>
              </a:rPr>
              <a:t> and </a:t>
            </a:r>
            <a:r>
              <a:rPr b="1" i="1" lang="en-GB" sz="1100" u="none" cap="none" strike="noStrike">
                <a:solidFill>
                  <a:srgbClr val="EE2A7B"/>
                </a:solidFill>
                <a:latin typeface="Montserrat"/>
                <a:ea typeface="Montserrat"/>
                <a:cs typeface="Montserrat"/>
                <a:sym typeface="Montserrat"/>
              </a:rPr>
              <a:t>Best Start Community </a:t>
            </a:r>
            <a:r>
              <a:rPr b="1" i="1" lang="en-GB" sz="1100" u="none" cap="none" strike="noStrike">
                <a:solidFill>
                  <a:schemeClr val="accent2"/>
                </a:solidFill>
                <a:latin typeface="Montserrat SemiBold"/>
                <a:ea typeface="Montserrat SemiBold"/>
                <a:cs typeface="Montserrat SemiBold"/>
                <a:sym typeface="Montserrat SemiBold"/>
              </a:rPr>
              <a:t>(East LA, Metro LA, South El Monte/El Monte or Southeast LA)</a:t>
            </a:r>
            <a:endParaRPr b="1" i="1" sz="1100" u="none" cap="none" strike="noStrike">
              <a:solidFill>
                <a:schemeClr val="accent2"/>
              </a:solidFill>
              <a:latin typeface="Montserrat SemiBold"/>
              <a:ea typeface="Montserrat SemiBold"/>
              <a:cs typeface="Montserrat SemiBold"/>
              <a:sym typeface="Montserrat SemiBold"/>
            </a:endParaRPr>
          </a:p>
          <a:p>
            <a:pPr indent="-165100" lvl="0" marL="269999" marR="0" rtl="0" algn="l">
              <a:lnSpc>
                <a:spcPct val="100000"/>
              </a:lnSpc>
              <a:spcBef>
                <a:spcPts val="400"/>
              </a:spcBef>
              <a:spcAft>
                <a:spcPts val="0"/>
              </a:spcAft>
              <a:buClr>
                <a:srgbClr val="EE2A7B"/>
              </a:buClr>
              <a:buSzPts val="1100"/>
              <a:buFont typeface="Montserrat ExtraBold"/>
              <a:buAutoNum type="arabicPeriod"/>
            </a:pPr>
            <a:r>
              <a:rPr b="1" i="1" lang="en-GB" sz="1100" u="none" cap="none" strike="noStrike">
                <a:solidFill>
                  <a:schemeClr val="accent2"/>
                </a:solidFill>
                <a:latin typeface="Montserrat SemiBold"/>
                <a:ea typeface="Montserrat SemiBold"/>
                <a:cs typeface="Montserrat SemiBold"/>
                <a:sym typeface="Montserrat SemiBold"/>
              </a:rPr>
              <a:t>Click on “Rename”</a:t>
            </a:r>
            <a:endParaRPr b="1" i="1" sz="1100" u="none" cap="none" strike="noStrike">
              <a:solidFill>
                <a:schemeClr val="accent2"/>
              </a:solidFill>
              <a:latin typeface="Montserrat SemiBold"/>
              <a:ea typeface="Montserrat SemiBold"/>
              <a:cs typeface="Montserrat SemiBold"/>
              <a:sym typeface="Montserrat SemiBold"/>
            </a:endParaRPr>
          </a:p>
        </p:txBody>
      </p:sp>
      <p:grpSp>
        <p:nvGrpSpPr>
          <p:cNvPr id="906" name="Google Shape;906;g11703d6e84f_0_2310"/>
          <p:cNvGrpSpPr/>
          <p:nvPr/>
        </p:nvGrpSpPr>
        <p:grpSpPr>
          <a:xfrm>
            <a:off x="3132563" y="3018863"/>
            <a:ext cx="344400" cy="305400"/>
            <a:chOff x="4803700" y="618450"/>
            <a:chExt cx="344400" cy="305400"/>
          </a:xfrm>
        </p:grpSpPr>
        <p:sp>
          <p:nvSpPr>
            <p:cNvPr id="907" name="Google Shape;907;g11703d6e84f_0_2310"/>
            <p:cNvSpPr/>
            <p:nvPr/>
          </p:nvSpPr>
          <p:spPr>
            <a:xfrm>
              <a:off x="4835050" y="630300"/>
              <a:ext cx="281700" cy="281700"/>
            </a:xfrm>
            <a:prstGeom prst="ellipse">
              <a:avLst/>
            </a:prstGeom>
            <a:solidFill>
              <a:srgbClr val="EE2A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11703d6e84f_0_2310"/>
            <p:cNvSpPr/>
            <p:nvPr/>
          </p:nvSpPr>
          <p:spPr>
            <a:xfrm>
              <a:off x="4803700" y="618450"/>
              <a:ext cx="344400" cy="305400"/>
            </a:xfrm>
            <a:prstGeom prst="ellipse">
              <a:avLst/>
            </a:prstGeom>
            <a:noFill/>
            <a:ln>
              <a:noFill/>
            </a:ln>
          </p:spPr>
          <p:txBody>
            <a:bodyPr anchorCtr="0" anchor="ctr" bIns="91425" lIns="91425" spcFirstLastPara="1" rIns="59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300" u="none" cap="none" strike="noStrike">
                  <a:solidFill>
                    <a:schemeClr val="lt1"/>
                  </a:solidFill>
                  <a:latin typeface="Arial"/>
                  <a:ea typeface="Arial"/>
                  <a:cs typeface="Arial"/>
                  <a:sym typeface="Arial"/>
                </a:rPr>
                <a:t>1</a:t>
              </a:r>
              <a:endParaRPr b="1" i="0" sz="1300" u="none" cap="none" strike="noStrik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12" name="Shape 912"/>
        <p:cNvGrpSpPr/>
        <p:nvPr/>
      </p:nvGrpSpPr>
      <p:grpSpPr>
        <a:xfrm>
          <a:off x="0" y="0"/>
          <a:ext cx="0" cy="0"/>
          <a:chOff x="0" y="0"/>
          <a:chExt cx="0" cy="0"/>
        </a:xfrm>
      </p:grpSpPr>
      <p:sp>
        <p:nvSpPr>
          <p:cNvPr id="913" name="Google Shape;913;g11703d6e84f_0_2340"/>
          <p:cNvSpPr/>
          <p:nvPr/>
        </p:nvSpPr>
        <p:spPr>
          <a:xfrm>
            <a:off x="6662125" y="1268213"/>
            <a:ext cx="2245500" cy="148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g11703d6e84f_0_2340"/>
          <p:cNvSpPr/>
          <p:nvPr/>
        </p:nvSpPr>
        <p:spPr>
          <a:xfrm>
            <a:off x="3234775" y="3758775"/>
            <a:ext cx="2245500" cy="1246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g11703d6e84f_0_2340"/>
          <p:cNvSpPr/>
          <p:nvPr/>
        </p:nvSpPr>
        <p:spPr>
          <a:xfrm>
            <a:off x="2608075" y="820925"/>
            <a:ext cx="3720900" cy="185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6" name="Google Shape;916;g11703d6e84f_0_2340"/>
          <p:cNvPicPr preferRelativeResize="0"/>
          <p:nvPr/>
        </p:nvPicPr>
        <p:blipFill rotWithShape="1">
          <a:blip r:embed="rId3">
            <a:alphaModFix/>
          </a:blip>
          <a:srcRect b="4865" l="396" r="435" t="4864"/>
          <a:stretch/>
        </p:blipFill>
        <p:spPr>
          <a:xfrm>
            <a:off x="37963" y="2989825"/>
            <a:ext cx="9068073" cy="427200"/>
          </a:xfrm>
          <a:prstGeom prst="rect">
            <a:avLst/>
          </a:prstGeom>
          <a:noFill/>
          <a:ln>
            <a:noFill/>
          </a:ln>
        </p:spPr>
      </p:pic>
      <p:pic>
        <p:nvPicPr>
          <p:cNvPr id="917" name="Google Shape;917;g11703d6e84f_0_2340"/>
          <p:cNvPicPr preferRelativeResize="0"/>
          <p:nvPr/>
        </p:nvPicPr>
        <p:blipFill rotWithShape="1">
          <a:blip r:embed="rId4">
            <a:alphaModFix/>
          </a:blip>
          <a:srcRect b="26221" l="0" r="0" t="0"/>
          <a:stretch/>
        </p:blipFill>
        <p:spPr>
          <a:xfrm>
            <a:off x="6872862" y="1355060"/>
            <a:ext cx="1824025" cy="1298725"/>
          </a:xfrm>
          <a:prstGeom prst="rect">
            <a:avLst/>
          </a:prstGeom>
          <a:noFill/>
          <a:ln>
            <a:noFill/>
          </a:ln>
        </p:spPr>
      </p:pic>
      <p:cxnSp>
        <p:nvCxnSpPr>
          <p:cNvPr id="918" name="Google Shape;918;g11703d6e84f_0_2340"/>
          <p:cNvCxnSpPr/>
          <p:nvPr/>
        </p:nvCxnSpPr>
        <p:spPr>
          <a:xfrm flipH="1" rot="10800000">
            <a:off x="6613200" y="2074275"/>
            <a:ext cx="381900" cy="5700"/>
          </a:xfrm>
          <a:prstGeom prst="straightConnector1">
            <a:avLst/>
          </a:prstGeom>
          <a:noFill/>
          <a:ln cap="flat" cmpd="sng" w="28575">
            <a:solidFill>
              <a:srgbClr val="EE2A7B"/>
            </a:solidFill>
            <a:prstDash val="solid"/>
            <a:round/>
            <a:headEnd len="sm" w="sm" type="none"/>
            <a:tailEnd len="med" w="med" type="stealth"/>
          </a:ln>
        </p:spPr>
      </p:cxnSp>
      <p:cxnSp>
        <p:nvCxnSpPr>
          <p:cNvPr descr="Arrow pointing at Chat button on Zoom toolbar image." id="919" name="Google Shape;919;g11703d6e84f_0_2340" title="Arrow"/>
          <p:cNvCxnSpPr>
            <a:stCxn id="917" idx="2"/>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sp>
        <p:nvSpPr>
          <p:cNvPr id="920" name="Google Shape;920;g11703d6e84f_0_2340"/>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cxnSp>
        <p:nvCxnSpPr>
          <p:cNvPr id="921" name="Google Shape;921;g11703d6e84f_0_2340"/>
          <p:cNvCxnSpPr/>
          <p:nvPr/>
        </p:nvCxnSpPr>
        <p:spPr>
          <a:xfrm flipH="1" rot="10800000">
            <a:off x="6613200" y="1819713"/>
            <a:ext cx="381900" cy="5700"/>
          </a:xfrm>
          <a:prstGeom prst="straightConnector1">
            <a:avLst/>
          </a:prstGeom>
          <a:noFill/>
          <a:ln cap="flat" cmpd="sng" w="28575">
            <a:solidFill>
              <a:srgbClr val="EE2A7B"/>
            </a:solidFill>
            <a:prstDash val="solid"/>
            <a:round/>
            <a:headEnd len="sm" w="sm" type="none"/>
            <a:tailEnd len="med" w="med" type="stealth"/>
          </a:ln>
        </p:spPr>
      </p:cxnSp>
      <p:sp>
        <p:nvSpPr>
          <p:cNvPr id="922" name="Google Shape;922;g11703d6e84f_0_2340"/>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g11703d6e84f_0_2340"/>
          <p:cNvSpPr txBox="1"/>
          <p:nvPr/>
        </p:nvSpPr>
        <p:spPr>
          <a:xfrm>
            <a:off x="6896275" y="792238"/>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Interpretación</a:t>
            </a:r>
            <a:endParaRPr b="1" i="0"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Interpretation</a:t>
            </a:r>
            <a:endParaRPr b="1" i="0" sz="1400" u="none" cap="none" strike="noStrike">
              <a:solidFill>
                <a:srgbClr val="4EB648"/>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27" name="Shape 927"/>
        <p:cNvGrpSpPr/>
        <p:nvPr/>
      </p:nvGrpSpPr>
      <p:grpSpPr>
        <a:xfrm>
          <a:off x="0" y="0"/>
          <a:ext cx="0" cy="0"/>
          <a:chOff x="0" y="0"/>
          <a:chExt cx="0" cy="0"/>
        </a:xfrm>
      </p:grpSpPr>
      <p:sp>
        <p:nvSpPr>
          <p:cNvPr id="928" name="Google Shape;928;g11703d6e84f_0_2716"/>
          <p:cNvSpPr/>
          <p:nvPr/>
        </p:nvSpPr>
        <p:spPr>
          <a:xfrm>
            <a:off x="6662125" y="1268213"/>
            <a:ext cx="2245500" cy="148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11703d6e84f_0_2716"/>
          <p:cNvSpPr/>
          <p:nvPr/>
        </p:nvSpPr>
        <p:spPr>
          <a:xfrm>
            <a:off x="3234775" y="3758775"/>
            <a:ext cx="2245500" cy="1246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g11703d6e84f_0_2716"/>
          <p:cNvSpPr/>
          <p:nvPr/>
        </p:nvSpPr>
        <p:spPr>
          <a:xfrm>
            <a:off x="2608075" y="820925"/>
            <a:ext cx="3720900" cy="185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1" name="Google Shape;931;g11703d6e84f_0_2716"/>
          <p:cNvPicPr preferRelativeResize="0"/>
          <p:nvPr/>
        </p:nvPicPr>
        <p:blipFill rotWithShape="1">
          <a:blip r:embed="rId3">
            <a:alphaModFix/>
          </a:blip>
          <a:srcRect b="4865" l="396" r="435" t="4864"/>
          <a:stretch/>
        </p:blipFill>
        <p:spPr>
          <a:xfrm>
            <a:off x="37963" y="2989825"/>
            <a:ext cx="9068073" cy="427200"/>
          </a:xfrm>
          <a:prstGeom prst="rect">
            <a:avLst/>
          </a:prstGeom>
          <a:noFill/>
          <a:ln>
            <a:noFill/>
          </a:ln>
        </p:spPr>
      </p:pic>
      <p:cxnSp>
        <p:nvCxnSpPr>
          <p:cNvPr descr="Arrow pointing at Chat button on Zoom toolbar image." id="932" name="Google Shape;932;g11703d6e84f_0_2716" title="Arrow"/>
          <p:cNvCxnSpPr/>
          <p:nvPr/>
        </p:nvCxnSpPr>
        <p:spPr>
          <a:xfrm>
            <a:off x="3783100" y="2396300"/>
            <a:ext cx="3300" cy="583500"/>
          </a:xfrm>
          <a:prstGeom prst="straightConnector1">
            <a:avLst/>
          </a:prstGeom>
          <a:noFill/>
          <a:ln cap="flat" cmpd="sng" w="38100">
            <a:solidFill>
              <a:srgbClr val="EE2A7B"/>
            </a:solidFill>
            <a:prstDash val="solid"/>
            <a:round/>
            <a:headEnd len="sm" w="sm" type="none"/>
            <a:tailEnd len="med" w="med" type="stealth"/>
          </a:ln>
        </p:spPr>
      </p:cxnSp>
      <p:sp>
        <p:nvSpPr>
          <p:cNvPr id="933" name="Google Shape;933;g11703d6e84f_0_2716"/>
          <p:cNvSpPr txBox="1"/>
          <p:nvPr/>
        </p:nvSpPr>
        <p:spPr>
          <a:xfrm>
            <a:off x="4690675" y="1246513"/>
            <a:ext cx="16383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Caja de Chat </a:t>
            </a:r>
            <a:r>
              <a:rPr b="1" i="0" lang="en-GB" sz="950" u="none" cap="none" strike="noStrike">
                <a:solidFill>
                  <a:schemeClr val="accent2"/>
                </a:solidFill>
                <a:latin typeface="Montserrat SemiBold"/>
                <a:ea typeface="Montserrat SemiBold"/>
                <a:cs typeface="Montserrat SemiBold"/>
                <a:sym typeface="Montserrat SemiBold"/>
              </a:rPr>
              <a:t>para compartir comentarios o preguntas</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Chat Box</a:t>
            </a:r>
            <a:r>
              <a:rPr b="1" i="1" lang="en-GB" sz="950" u="none" cap="none" strike="noStrike">
                <a:solidFill>
                  <a:srgbClr val="313087"/>
                </a:solidFill>
                <a:latin typeface="Montserrat SemiBold"/>
                <a:ea typeface="Montserrat SemiBold"/>
                <a:cs typeface="Montserrat SemiBold"/>
                <a:sym typeface="Montserrat SemiBold"/>
              </a:rPr>
              <a:t>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to share comments or questions</a:t>
            </a:r>
            <a:endParaRPr b="1" i="0" sz="950" u="none" cap="none" strike="noStrike">
              <a:solidFill>
                <a:srgbClr val="313087"/>
              </a:solidFill>
              <a:latin typeface="Montserrat SemiBold"/>
              <a:ea typeface="Montserrat SemiBold"/>
              <a:cs typeface="Montserrat SemiBold"/>
              <a:sym typeface="Montserrat SemiBold"/>
            </a:endParaRPr>
          </a:p>
        </p:txBody>
      </p:sp>
      <p:pic>
        <p:nvPicPr>
          <p:cNvPr id="934" name="Google Shape;934;g11703d6e84f_0_2716"/>
          <p:cNvPicPr preferRelativeResize="0"/>
          <p:nvPr/>
        </p:nvPicPr>
        <p:blipFill rotWithShape="1">
          <a:blip r:embed="rId4">
            <a:alphaModFix/>
          </a:blip>
          <a:srcRect b="0" l="0" r="0" t="0"/>
          <a:stretch/>
        </p:blipFill>
        <p:spPr>
          <a:xfrm>
            <a:off x="2915913" y="924000"/>
            <a:ext cx="1737675" cy="1601125"/>
          </a:xfrm>
          <a:prstGeom prst="rect">
            <a:avLst/>
          </a:prstGeom>
          <a:noFill/>
          <a:ln>
            <a:noFill/>
          </a:ln>
          <a:effectLst>
            <a:outerShdw blurRad="57150" rotWithShape="0" algn="bl" dir="5400000" dist="19050">
              <a:srgbClr val="000000">
                <a:alpha val="80000"/>
              </a:srgbClr>
            </a:outerShdw>
          </a:effectLst>
        </p:spPr>
      </p:pic>
      <p:pic>
        <p:nvPicPr>
          <p:cNvPr id="935" name="Google Shape;935;g11703d6e84f_0_2716"/>
          <p:cNvPicPr preferRelativeResize="0"/>
          <p:nvPr/>
        </p:nvPicPr>
        <p:blipFill rotWithShape="1">
          <a:blip r:embed="rId5">
            <a:alphaModFix/>
          </a:blip>
          <a:srcRect b="26221" l="0" r="0" t="0"/>
          <a:stretch/>
        </p:blipFill>
        <p:spPr>
          <a:xfrm>
            <a:off x="6872862" y="1355060"/>
            <a:ext cx="1824025" cy="1298725"/>
          </a:xfrm>
          <a:prstGeom prst="rect">
            <a:avLst/>
          </a:prstGeom>
          <a:noFill/>
          <a:ln>
            <a:noFill/>
          </a:ln>
        </p:spPr>
      </p:pic>
      <p:cxnSp>
        <p:nvCxnSpPr>
          <p:cNvPr id="936" name="Google Shape;936;g11703d6e84f_0_2716"/>
          <p:cNvCxnSpPr/>
          <p:nvPr/>
        </p:nvCxnSpPr>
        <p:spPr>
          <a:xfrm flipH="1" rot="10800000">
            <a:off x="6613200" y="2074275"/>
            <a:ext cx="381900" cy="5700"/>
          </a:xfrm>
          <a:prstGeom prst="straightConnector1">
            <a:avLst/>
          </a:prstGeom>
          <a:noFill/>
          <a:ln cap="flat" cmpd="sng" w="28575">
            <a:solidFill>
              <a:srgbClr val="EE2A7B"/>
            </a:solidFill>
            <a:prstDash val="solid"/>
            <a:round/>
            <a:headEnd len="sm" w="sm" type="none"/>
            <a:tailEnd len="med" w="med" type="stealth"/>
          </a:ln>
        </p:spPr>
      </p:cxnSp>
      <p:cxnSp>
        <p:nvCxnSpPr>
          <p:cNvPr descr="Arrow pointing at Chat button on Zoom toolbar image." id="937" name="Google Shape;937;g11703d6e84f_0_2716" title="Arrow"/>
          <p:cNvCxnSpPr>
            <a:stCxn id="935" idx="2"/>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sp>
        <p:nvSpPr>
          <p:cNvPr id="938" name="Google Shape;938;g11703d6e84f_0_2716"/>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cxnSp>
        <p:nvCxnSpPr>
          <p:cNvPr id="939" name="Google Shape;939;g11703d6e84f_0_2716"/>
          <p:cNvCxnSpPr/>
          <p:nvPr/>
        </p:nvCxnSpPr>
        <p:spPr>
          <a:xfrm flipH="1" rot="10800000">
            <a:off x="6613200" y="1819713"/>
            <a:ext cx="381900" cy="5700"/>
          </a:xfrm>
          <a:prstGeom prst="straightConnector1">
            <a:avLst/>
          </a:prstGeom>
          <a:noFill/>
          <a:ln cap="flat" cmpd="sng" w="28575">
            <a:solidFill>
              <a:srgbClr val="EE2A7B"/>
            </a:solidFill>
            <a:prstDash val="solid"/>
            <a:round/>
            <a:headEnd len="sm" w="sm" type="none"/>
            <a:tailEnd len="med" w="med" type="stealth"/>
          </a:ln>
        </p:spPr>
      </p:cxnSp>
      <p:sp>
        <p:nvSpPr>
          <p:cNvPr id="940" name="Google Shape;940;g11703d6e84f_0_2716"/>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g11703d6e84f_0_2716"/>
          <p:cNvSpPr txBox="1"/>
          <p:nvPr/>
        </p:nvSpPr>
        <p:spPr>
          <a:xfrm>
            <a:off x="6896275" y="792238"/>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Interpretación</a:t>
            </a:r>
            <a:endParaRPr b="1" i="0"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Interpretation</a:t>
            </a:r>
            <a:endParaRPr b="1" i="0" sz="1400" u="none" cap="none" strike="noStrike">
              <a:solidFill>
                <a:srgbClr val="4EB648"/>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45" name="Shape 945"/>
        <p:cNvGrpSpPr/>
        <p:nvPr/>
      </p:nvGrpSpPr>
      <p:grpSpPr>
        <a:xfrm>
          <a:off x="0" y="0"/>
          <a:ext cx="0" cy="0"/>
          <a:chOff x="0" y="0"/>
          <a:chExt cx="0" cy="0"/>
        </a:xfrm>
      </p:grpSpPr>
      <p:sp>
        <p:nvSpPr>
          <p:cNvPr id="946" name="Google Shape;946;g11703d6e84f_0_2741"/>
          <p:cNvSpPr/>
          <p:nvPr/>
        </p:nvSpPr>
        <p:spPr>
          <a:xfrm>
            <a:off x="6662125" y="1268213"/>
            <a:ext cx="2245500" cy="148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g11703d6e84f_0_2741"/>
          <p:cNvSpPr/>
          <p:nvPr/>
        </p:nvSpPr>
        <p:spPr>
          <a:xfrm>
            <a:off x="3234775" y="3758775"/>
            <a:ext cx="2245500" cy="1246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11703d6e84f_0_2741"/>
          <p:cNvSpPr/>
          <p:nvPr/>
        </p:nvSpPr>
        <p:spPr>
          <a:xfrm>
            <a:off x="2608075" y="820925"/>
            <a:ext cx="3720900" cy="185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9" name="Google Shape;949;g11703d6e84f_0_2741"/>
          <p:cNvPicPr preferRelativeResize="0"/>
          <p:nvPr/>
        </p:nvPicPr>
        <p:blipFill rotWithShape="1">
          <a:blip r:embed="rId3">
            <a:alphaModFix/>
          </a:blip>
          <a:srcRect b="4865" l="396" r="435" t="4864"/>
          <a:stretch/>
        </p:blipFill>
        <p:spPr>
          <a:xfrm>
            <a:off x="37963" y="2989825"/>
            <a:ext cx="9068073" cy="427200"/>
          </a:xfrm>
          <a:prstGeom prst="rect">
            <a:avLst/>
          </a:prstGeom>
          <a:noFill/>
          <a:ln>
            <a:noFill/>
          </a:ln>
        </p:spPr>
      </p:pic>
      <p:cxnSp>
        <p:nvCxnSpPr>
          <p:cNvPr descr="Arrow pointing at Chat button on Zoom toolbar image." id="950" name="Google Shape;950;g11703d6e84f_0_2741" title="Arrow"/>
          <p:cNvCxnSpPr/>
          <p:nvPr/>
        </p:nvCxnSpPr>
        <p:spPr>
          <a:xfrm>
            <a:off x="3783100" y="2396300"/>
            <a:ext cx="3300" cy="583500"/>
          </a:xfrm>
          <a:prstGeom prst="straightConnector1">
            <a:avLst/>
          </a:prstGeom>
          <a:noFill/>
          <a:ln cap="flat" cmpd="sng" w="38100">
            <a:solidFill>
              <a:srgbClr val="EE2A7B"/>
            </a:solidFill>
            <a:prstDash val="solid"/>
            <a:round/>
            <a:headEnd len="sm" w="sm" type="none"/>
            <a:tailEnd len="med" w="med" type="stealth"/>
          </a:ln>
        </p:spPr>
      </p:cxnSp>
      <p:sp>
        <p:nvSpPr>
          <p:cNvPr id="951" name="Google Shape;951;g11703d6e84f_0_2741"/>
          <p:cNvSpPr txBox="1"/>
          <p:nvPr/>
        </p:nvSpPr>
        <p:spPr>
          <a:xfrm>
            <a:off x="4690675" y="1246513"/>
            <a:ext cx="16383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Caja de Chat </a:t>
            </a:r>
            <a:r>
              <a:rPr b="1" i="0" lang="en-GB" sz="950" u="none" cap="none" strike="noStrike">
                <a:solidFill>
                  <a:schemeClr val="accent2"/>
                </a:solidFill>
                <a:latin typeface="Montserrat SemiBold"/>
                <a:ea typeface="Montserrat SemiBold"/>
                <a:cs typeface="Montserrat SemiBold"/>
                <a:sym typeface="Montserrat SemiBold"/>
              </a:rPr>
              <a:t>para compartir comentarios o preguntas</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Chat Box</a:t>
            </a:r>
            <a:r>
              <a:rPr b="1" i="1" lang="en-GB" sz="950" u="none" cap="none" strike="noStrike">
                <a:solidFill>
                  <a:srgbClr val="313087"/>
                </a:solidFill>
                <a:latin typeface="Montserrat SemiBold"/>
                <a:ea typeface="Montserrat SemiBold"/>
                <a:cs typeface="Montserrat SemiBold"/>
                <a:sym typeface="Montserrat SemiBold"/>
              </a:rPr>
              <a:t>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to share comments or questions</a:t>
            </a:r>
            <a:endParaRPr b="1" i="0" sz="950" u="none" cap="none" strike="noStrike">
              <a:solidFill>
                <a:srgbClr val="313087"/>
              </a:solidFill>
              <a:latin typeface="Montserrat SemiBold"/>
              <a:ea typeface="Montserrat SemiBold"/>
              <a:cs typeface="Montserrat SemiBold"/>
              <a:sym typeface="Montserrat SemiBold"/>
            </a:endParaRPr>
          </a:p>
        </p:txBody>
      </p:sp>
      <p:pic>
        <p:nvPicPr>
          <p:cNvPr id="952" name="Google Shape;952;g11703d6e84f_0_2741"/>
          <p:cNvPicPr preferRelativeResize="0"/>
          <p:nvPr/>
        </p:nvPicPr>
        <p:blipFill rotWithShape="1">
          <a:blip r:embed="rId4">
            <a:alphaModFix/>
          </a:blip>
          <a:srcRect b="0" l="0" r="0" t="0"/>
          <a:stretch/>
        </p:blipFill>
        <p:spPr>
          <a:xfrm>
            <a:off x="2915913" y="924000"/>
            <a:ext cx="1737675" cy="1601125"/>
          </a:xfrm>
          <a:prstGeom prst="rect">
            <a:avLst/>
          </a:prstGeom>
          <a:noFill/>
          <a:ln>
            <a:noFill/>
          </a:ln>
          <a:effectLst>
            <a:outerShdw blurRad="57150" rotWithShape="0" algn="bl" dir="5400000" dist="19050">
              <a:srgbClr val="000000">
                <a:alpha val="80000"/>
              </a:srgbClr>
            </a:outerShdw>
          </a:effectLst>
        </p:spPr>
      </p:pic>
      <p:pic>
        <p:nvPicPr>
          <p:cNvPr id="953" name="Google Shape;953;g11703d6e84f_0_2741"/>
          <p:cNvPicPr preferRelativeResize="0"/>
          <p:nvPr/>
        </p:nvPicPr>
        <p:blipFill rotWithShape="1">
          <a:blip r:embed="rId5">
            <a:alphaModFix/>
          </a:blip>
          <a:srcRect b="26221" l="0" r="0" t="0"/>
          <a:stretch/>
        </p:blipFill>
        <p:spPr>
          <a:xfrm>
            <a:off x="6872862" y="1355060"/>
            <a:ext cx="1824025" cy="1298725"/>
          </a:xfrm>
          <a:prstGeom prst="rect">
            <a:avLst/>
          </a:prstGeom>
          <a:noFill/>
          <a:ln>
            <a:noFill/>
          </a:ln>
        </p:spPr>
      </p:pic>
      <p:cxnSp>
        <p:nvCxnSpPr>
          <p:cNvPr id="954" name="Google Shape;954;g11703d6e84f_0_2741"/>
          <p:cNvCxnSpPr/>
          <p:nvPr/>
        </p:nvCxnSpPr>
        <p:spPr>
          <a:xfrm flipH="1" rot="10800000">
            <a:off x="6613200" y="2074275"/>
            <a:ext cx="381900" cy="5700"/>
          </a:xfrm>
          <a:prstGeom prst="straightConnector1">
            <a:avLst/>
          </a:prstGeom>
          <a:noFill/>
          <a:ln cap="flat" cmpd="sng" w="28575">
            <a:solidFill>
              <a:srgbClr val="EE2A7B"/>
            </a:solidFill>
            <a:prstDash val="solid"/>
            <a:round/>
            <a:headEnd len="sm" w="sm" type="none"/>
            <a:tailEnd len="med" w="med" type="stealth"/>
          </a:ln>
        </p:spPr>
      </p:cxnSp>
      <p:cxnSp>
        <p:nvCxnSpPr>
          <p:cNvPr descr="Arrow pointing at Chat button on Zoom toolbar image." id="955" name="Google Shape;955;g11703d6e84f_0_2741" title="Arrow"/>
          <p:cNvCxnSpPr>
            <a:stCxn id="953" idx="2"/>
          </p:cNvCxnSpPr>
          <p:nvPr/>
        </p:nvCxnSpPr>
        <p:spPr>
          <a:xfrm>
            <a:off x="7784875" y="2653785"/>
            <a:ext cx="1500" cy="353100"/>
          </a:xfrm>
          <a:prstGeom prst="straightConnector1">
            <a:avLst/>
          </a:prstGeom>
          <a:noFill/>
          <a:ln cap="flat" cmpd="sng" w="38100">
            <a:solidFill>
              <a:srgbClr val="EE2A7B"/>
            </a:solidFill>
            <a:prstDash val="solid"/>
            <a:round/>
            <a:headEnd len="sm" w="sm" type="none"/>
            <a:tailEnd len="med" w="med" type="stealth"/>
          </a:ln>
        </p:spPr>
      </p:cxnSp>
      <p:sp>
        <p:nvSpPr>
          <p:cNvPr id="956" name="Google Shape;956;g11703d6e84f_0_2741"/>
          <p:cNvSpPr txBox="1"/>
          <p:nvPr/>
        </p:nvSpPr>
        <p:spPr>
          <a:xfrm>
            <a:off x="7609750" y="1694363"/>
            <a:ext cx="919500" cy="53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(Ingles)</a:t>
            </a:r>
            <a:endParaRPr b="1" i="0" sz="9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75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en-GB" sz="950" u="none" cap="none" strike="noStrike">
                <a:solidFill>
                  <a:schemeClr val="lt2"/>
                </a:solidFill>
                <a:latin typeface="Montserrat"/>
                <a:ea typeface="Montserrat"/>
                <a:cs typeface="Montserrat"/>
                <a:sym typeface="Montserrat"/>
              </a:rPr>
              <a:t>(Español)</a:t>
            </a:r>
            <a:endParaRPr b="1" i="0" sz="950" u="none" cap="none" strike="noStrike">
              <a:solidFill>
                <a:schemeClr val="lt2"/>
              </a:solidFill>
              <a:latin typeface="Montserrat SemiBold"/>
              <a:ea typeface="Montserrat SemiBold"/>
              <a:cs typeface="Montserrat SemiBold"/>
              <a:sym typeface="Montserrat SemiBold"/>
            </a:endParaRPr>
          </a:p>
        </p:txBody>
      </p:sp>
      <p:cxnSp>
        <p:nvCxnSpPr>
          <p:cNvPr id="957" name="Google Shape;957;g11703d6e84f_0_2741"/>
          <p:cNvCxnSpPr/>
          <p:nvPr/>
        </p:nvCxnSpPr>
        <p:spPr>
          <a:xfrm flipH="1" rot="10800000">
            <a:off x="6613200" y="1819713"/>
            <a:ext cx="381900" cy="5700"/>
          </a:xfrm>
          <a:prstGeom prst="straightConnector1">
            <a:avLst/>
          </a:prstGeom>
          <a:noFill/>
          <a:ln cap="flat" cmpd="sng" w="28575">
            <a:solidFill>
              <a:srgbClr val="EE2A7B"/>
            </a:solidFill>
            <a:prstDash val="solid"/>
            <a:round/>
            <a:headEnd len="sm" w="sm" type="none"/>
            <a:tailEnd len="med" w="med" type="stealth"/>
          </a:ln>
        </p:spPr>
      </p:cxnSp>
      <p:sp>
        <p:nvSpPr>
          <p:cNvPr id="958" name="Google Shape;958;g11703d6e84f_0_2741"/>
          <p:cNvSpPr/>
          <p:nvPr/>
        </p:nvSpPr>
        <p:spPr>
          <a:xfrm>
            <a:off x="274300" y="1623450"/>
            <a:ext cx="1816800" cy="118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g11703d6e84f_0_2741"/>
          <p:cNvSpPr txBox="1"/>
          <p:nvPr/>
        </p:nvSpPr>
        <p:spPr>
          <a:xfrm>
            <a:off x="274300" y="1740700"/>
            <a:ext cx="1816800" cy="95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200" u="none" cap="none" strike="noStrike">
                <a:solidFill>
                  <a:srgbClr val="4EB648"/>
                </a:solidFill>
                <a:latin typeface="Montserrat"/>
                <a:ea typeface="Montserrat"/>
                <a:cs typeface="Montserrat"/>
                <a:sym typeface="Montserrat"/>
              </a:rPr>
              <a:t>Control de Audio</a:t>
            </a:r>
            <a:r>
              <a:rPr b="1" i="0" lang="en-GB" sz="950" u="none" cap="none" strike="noStrike">
                <a:solidFill>
                  <a:schemeClr val="accent2"/>
                </a:solidFill>
                <a:latin typeface="Montserrat SemiBold"/>
                <a:ea typeface="Montserrat SemiBold"/>
                <a:cs typeface="Montserrat SemiBold"/>
                <a:sym typeface="Montserrat SemiBold"/>
              </a:rPr>
              <a:t>           (por favor ponga su audio en </a:t>
            </a:r>
            <a:r>
              <a:rPr b="1" i="0" lang="en-GB" sz="950" u="none" cap="none" strike="noStrike">
                <a:solidFill>
                  <a:schemeClr val="accent2"/>
                </a:solidFill>
                <a:latin typeface="Montserrat"/>
                <a:ea typeface="Montserrat"/>
                <a:cs typeface="Montserrat"/>
                <a:sym typeface="Montserrat"/>
              </a:rPr>
              <a:t>silencio “</a:t>
            </a:r>
            <a:r>
              <a:rPr b="1" i="1" lang="en-GB" sz="950" u="none" cap="none" strike="noStrike">
                <a:solidFill>
                  <a:schemeClr val="accent2"/>
                </a:solidFill>
                <a:latin typeface="Montserrat"/>
                <a:ea typeface="Montserrat"/>
                <a:cs typeface="Montserrat"/>
                <a:sym typeface="Montserrat"/>
              </a:rPr>
              <a:t>Mute</a:t>
            </a:r>
            <a:r>
              <a:rPr b="1" i="0" lang="en-GB" sz="950" u="none" cap="none" strike="noStrike">
                <a:solidFill>
                  <a:schemeClr val="accent2"/>
                </a:solidFill>
                <a:latin typeface="Montserrat"/>
                <a:ea typeface="Montserrat"/>
                <a:cs typeface="Montserrat"/>
                <a:sym typeface="Montserrat"/>
              </a:rPr>
              <a:t>”</a:t>
            </a:r>
            <a:r>
              <a:rPr b="1" i="0" lang="en-GB" sz="950" u="none" cap="none" strike="noStrike">
                <a:solidFill>
                  <a:schemeClr val="accent2"/>
                </a:solidFill>
                <a:latin typeface="Montserrat SemiBold"/>
                <a:ea typeface="Montserrat SemiBold"/>
                <a:cs typeface="Montserrat SemiBold"/>
                <a:sym typeface="Montserrat SemiBold"/>
              </a:rPr>
              <a:t>)</a:t>
            </a:r>
            <a:endParaRPr b="1" i="0" sz="950" u="none" cap="none" strike="noStrike">
              <a:solidFill>
                <a:schemeClr val="accent2"/>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t/>
            </a:r>
            <a:endParaRPr b="1" i="1" sz="950" u="none" cap="none" strike="noStrike">
              <a:solidFill>
                <a:srgbClr val="313087"/>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2400"/>
              <a:buFont typeface="Arial"/>
              <a:buNone/>
            </a:pPr>
            <a:r>
              <a:rPr b="1" i="1" lang="en-GB" sz="1200" u="none" cap="none" strike="noStrike">
                <a:solidFill>
                  <a:srgbClr val="4EB648"/>
                </a:solidFill>
                <a:latin typeface="Montserrat"/>
                <a:ea typeface="Montserrat"/>
                <a:cs typeface="Montserrat"/>
                <a:sym typeface="Montserrat"/>
              </a:rPr>
              <a:t>Audio Control</a:t>
            </a:r>
            <a:endParaRPr b="1" i="1" sz="12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950" u="none" cap="none" strike="noStrike">
                <a:solidFill>
                  <a:srgbClr val="313087"/>
                </a:solidFill>
                <a:latin typeface="Montserrat SemiBold"/>
                <a:ea typeface="Montserrat SemiBold"/>
                <a:cs typeface="Montserrat SemiBold"/>
                <a:sym typeface="Montserrat SemiBold"/>
              </a:rPr>
              <a:t>(please </a:t>
            </a:r>
            <a:r>
              <a:rPr b="1" i="1" lang="en-GB" sz="950" u="none" cap="none" strike="noStrike">
                <a:solidFill>
                  <a:srgbClr val="313087"/>
                </a:solidFill>
                <a:latin typeface="Montserrat"/>
                <a:ea typeface="Montserrat"/>
                <a:cs typeface="Montserrat"/>
                <a:sym typeface="Montserrat"/>
              </a:rPr>
              <a:t>Mute</a:t>
            </a:r>
            <a:r>
              <a:rPr b="1" i="1" lang="en-GB" sz="950" u="none" cap="none" strike="noStrike">
                <a:solidFill>
                  <a:srgbClr val="313087"/>
                </a:solidFill>
                <a:latin typeface="Montserrat SemiBold"/>
                <a:ea typeface="Montserrat SemiBold"/>
                <a:cs typeface="Montserrat SemiBold"/>
                <a:sym typeface="Montserrat SemiBold"/>
              </a:rPr>
              <a:t> your mic)</a:t>
            </a:r>
            <a:endParaRPr b="1" i="0" sz="950" u="none" cap="none" strike="noStrike">
              <a:solidFill>
                <a:srgbClr val="313087"/>
              </a:solidFill>
              <a:latin typeface="Montserrat SemiBold"/>
              <a:ea typeface="Montserrat SemiBold"/>
              <a:cs typeface="Montserrat SemiBold"/>
              <a:sym typeface="Montserrat SemiBold"/>
            </a:endParaRPr>
          </a:p>
        </p:txBody>
      </p:sp>
      <p:cxnSp>
        <p:nvCxnSpPr>
          <p:cNvPr descr="Arrow pointing at Participants button on Zoom toolbar image." id="960" name="Google Shape;960;g11703d6e84f_0_2741" title="Arrow"/>
          <p:cNvCxnSpPr/>
          <p:nvPr/>
        </p:nvCxnSpPr>
        <p:spPr>
          <a:xfrm flipH="1">
            <a:off x="486275" y="2753725"/>
            <a:ext cx="281700" cy="384000"/>
          </a:xfrm>
          <a:prstGeom prst="straightConnector1">
            <a:avLst/>
          </a:prstGeom>
          <a:noFill/>
          <a:ln cap="flat" cmpd="sng" w="38100">
            <a:solidFill>
              <a:srgbClr val="EE2A7B"/>
            </a:solidFill>
            <a:prstDash val="solid"/>
            <a:round/>
            <a:headEnd len="sm" w="sm" type="none"/>
            <a:tailEnd len="med" w="med" type="stealth"/>
          </a:ln>
        </p:spPr>
      </p:cxnSp>
      <p:sp>
        <p:nvSpPr>
          <p:cNvPr id="961" name="Google Shape;961;g11703d6e84f_0_2741"/>
          <p:cNvSpPr txBox="1"/>
          <p:nvPr/>
        </p:nvSpPr>
        <p:spPr>
          <a:xfrm>
            <a:off x="6896275" y="792238"/>
            <a:ext cx="1777200" cy="63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1400" u="none" cap="none" strike="noStrike">
                <a:solidFill>
                  <a:srgbClr val="4EB648"/>
                </a:solidFill>
                <a:latin typeface="Montserrat"/>
                <a:ea typeface="Montserrat"/>
                <a:cs typeface="Montserrat"/>
                <a:sym typeface="Montserrat"/>
              </a:rPr>
              <a:t>Interpretación</a:t>
            </a:r>
            <a:endParaRPr b="1" i="0" sz="1400" u="none" cap="none" strike="noStrike">
              <a:solidFill>
                <a:srgbClr val="4EB648"/>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1" lang="en-GB" sz="1400" u="none" cap="none" strike="noStrike">
                <a:solidFill>
                  <a:srgbClr val="4EB648"/>
                </a:solidFill>
                <a:latin typeface="Montserrat"/>
                <a:ea typeface="Montserrat"/>
                <a:cs typeface="Montserrat"/>
                <a:sym typeface="Montserrat"/>
              </a:rPr>
              <a:t>Interpretation</a:t>
            </a:r>
            <a:endParaRPr b="1" i="0" sz="1400" u="none" cap="none" strike="noStrike">
              <a:solidFill>
                <a:srgbClr val="4EB648"/>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079BD7"/>
      </a:dk1>
      <a:lt1>
        <a:srgbClr val="FFFFFF"/>
      </a:lt1>
      <a:dk2>
        <a:srgbClr val="4EB648"/>
      </a:dk2>
      <a:lt2>
        <a:srgbClr val="E9EDEE"/>
      </a:lt2>
      <a:accent1>
        <a:srgbClr val="434343"/>
      </a:accent1>
      <a:accent2>
        <a:srgbClr val="313087"/>
      </a:accent2>
      <a:accent3>
        <a:srgbClr val="4EB648"/>
      </a:accent3>
      <a:accent4>
        <a:srgbClr val="00BFA5"/>
      </a:accent4>
      <a:accent5>
        <a:srgbClr val="1C3678"/>
      </a:accent5>
      <a:accent6>
        <a:srgbClr val="313087"/>
      </a:accent6>
      <a:hlink>
        <a:srgbClr val="00BFA5"/>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079BD7"/>
      </a:dk1>
      <a:lt1>
        <a:srgbClr val="FFFFFF"/>
      </a:lt1>
      <a:dk2>
        <a:srgbClr val="4EB648"/>
      </a:dk2>
      <a:lt2>
        <a:srgbClr val="E9EDEE"/>
      </a:lt2>
      <a:accent1>
        <a:srgbClr val="434343"/>
      </a:accent1>
      <a:accent2>
        <a:srgbClr val="313087"/>
      </a:accent2>
      <a:accent3>
        <a:srgbClr val="4EB648"/>
      </a:accent3>
      <a:accent4>
        <a:srgbClr val="00BFA5"/>
      </a:accent4>
      <a:accent5>
        <a:srgbClr val="1C3678"/>
      </a:accent5>
      <a:accent6>
        <a:srgbClr val="313087"/>
      </a:accent6>
      <a:hlink>
        <a:srgbClr val="00BFA5"/>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treamline">
  <a:themeElements>
    <a:clrScheme name="Streamline">
      <a:dk1>
        <a:srgbClr val="079BD7"/>
      </a:dk1>
      <a:lt1>
        <a:srgbClr val="FFFFFF"/>
      </a:lt1>
      <a:dk2>
        <a:srgbClr val="4EB648"/>
      </a:dk2>
      <a:lt2>
        <a:srgbClr val="E9EDEE"/>
      </a:lt2>
      <a:accent1>
        <a:srgbClr val="434343"/>
      </a:accent1>
      <a:accent2>
        <a:srgbClr val="313087"/>
      </a:accent2>
      <a:accent3>
        <a:srgbClr val="4EB648"/>
      </a:accent3>
      <a:accent4>
        <a:srgbClr val="00BFA5"/>
      </a:accent4>
      <a:accent5>
        <a:srgbClr val="1C3678"/>
      </a:accent5>
      <a:accent6>
        <a:srgbClr val="313087"/>
      </a:accent6>
      <a:hlink>
        <a:srgbClr val="00BFA5"/>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treamline">
  <a:themeElements>
    <a:clrScheme name="Streamline">
      <a:dk1>
        <a:srgbClr val="079BD7"/>
      </a:dk1>
      <a:lt1>
        <a:srgbClr val="FFFFFF"/>
      </a:lt1>
      <a:dk2>
        <a:srgbClr val="4EB648"/>
      </a:dk2>
      <a:lt2>
        <a:srgbClr val="E9EDEE"/>
      </a:lt2>
      <a:accent1>
        <a:srgbClr val="434343"/>
      </a:accent1>
      <a:accent2>
        <a:srgbClr val="313087"/>
      </a:accent2>
      <a:accent3>
        <a:srgbClr val="4EB648"/>
      </a:accent3>
      <a:accent4>
        <a:srgbClr val="00BFA5"/>
      </a:accent4>
      <a:accent5>
        <a:srgbClr val="1C3678"/>
      </a:accent5>
      <a:accent6>
        <a:srgbClr val="313087"/>
      </a:accent6>
      <a:hlink>
        <a:srgbClr val="00BFA5"/>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Anne Guzman</dc:creator>
</cp:coreProperties>
</file>